
<file path=[Content_Types].xml><?xml version="1.0" encoding="utf-8"?>
<Types xmlns="http://schemas.openxmlformats.org/package/2006/content-types">
  <Default Extension="jpeg" ContentType="image/jpeg"/>
  <Default Extension="wav" ContentType="audio/x-wav"/>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81" r:id="rId4"/>
    <p:sldId id="257" r:id="rId5"/>
    <p:sldId id="280" r:id="rId6"/>
    <p:sldId id="265" r:id="rId7"/>
    <p:sldId id="278" r:id="rId8"/>
    <p:sldId id="261" r:id="rId9"/>
    <p:sldId id="262" r:id="rId10"/>
    <p:sldId id="264" r:id="rId11"/>
    <p:sldId id="274" r:id="rId12"/>
    <p:sldId id="275" r:id="rId13"/>
    <p:sldId id="276" r:id="rId14"/>
    <p:sldId id="282" r:id="rId15"/>
  </p:sldIdLst>
  <p:sldSz cx="9144000" cy="6858000" type="screen4x3"/>
  <p:notesSz cx="6858000" cy="9144000"/>
  <p:defaultTextStyle>
    <a:defPPr>
      <a:defRPr lang="en-GB"/>
    </a:defPPr>
    <a:lvl1pPr marL="0" lvl="0" indent="0" algn="l" defTabSz="914400" rtl="0" eaLnBrk="0" fontAlgn="base" latinLnBrk="0" hangingPunct="0">
      <a:lnSpc>
        <a:spcPct val="100000"/>
      </a:lnSpc>
      <a:spcBef>
        <a:spcPct val="0"/>
      </a:spcBef>
      <a:spcAft>
        <a:spcPct val="0"/>
      </a:spcAft>
      <a:buNone/>
      <a:defRPr sz="2400" b="0" i="0" u="none" kern="1200" baseline="0">
        <a:solidFill>
          <a:schemeClr val="tx1"/>
        </a:solidFill>
        <a:latin typeface="Times New Roman" panose="02020603050405020304" charset="0"/>
        <a:ea typeface="+mn-ea"/>
        <a:cs typeface="+mn-cs"/>
      </a:defRPr>
    </a:lvl1pPr>
    <a:lvl2pPr marL="457200" lvl="1" indent="0" algn="l" defTabSz="914400" rtl="0" eaLnBrk="0" fontAlgn="base" latinLnBrk="0" hangingPunct="0">
      <a:lnSpc>
        <a:spcPct val="100000"/>
      </a:lnSpc>
      <a:spcBef>
        <a:spcPct val="0"/>
      </a:spcBef>
      <a:spcAft>
        <a:spcPct val="0"/>
      </a:spcAft>
      <a:buNone/>
      <a:defRPr sz="2400" b="0" i="0" u="none" kern="1200" baseline="0">
        <a:solidFill>
          <a:schemeClr val="tx1"/>
        </a:solidFill>
        <a:latin typeface="Times New Roman" panose="02020603050405020304" charset="0"/>
        <a:ea typeface="+mn-ea"/>
        <a:cs typeface="+mn-cs"/>
      </a:defRPr>
    </a:lvl2pPr>
    <a:lvl3pPr marL="914400" lvl="2" indent="0" algn="l" defTabSz="914400" rtl="0" eaLnBrk="0" fontAlgn="base" latinLnBrk="0" hangingPunct="0">
      <a:lnSpc>
        <a:spcPct val="100000"/>
      </a:lnSpc>
      <a:spcBef>
        <a:spcPct val="0"/>
      </a:spcBef>
      <a:spcAft>
        <a:spcPct val="0"/>
      </a:spcAft>
      <a:buNone/>
      <a:defRPr sz="2400" b="0" i="0" u="none" kern="1200" baseline="0">
        <a:solidFill>
          <a:schemeClr val="tx1"/>
        </a:solidFill>
        <a:latin typeface="Times New Roman" panose="02020603050405020304" charset="0"/>
        <a:ea typeface="+mn-ea"/>
        <a:cs typeface="+mn-cs"/>
      </a:defRPr>
    </a:lvl3pPr>
    <a:lvl4pPr marL="1371600" lvl="3" indent="0" algn="l" defTabSz="914400" rtl="0" eaLnBrk="0" fontAlgn="base" latinLnBrk="0" hangingPunct="0">
      <a:lnSpc>
        <a:spcPct val="100000"/>
      </a:lnSpc>
      <a:spcBef>
        <a:spcPct val="0"/>
      </a:spcBef>
      <a:spcAft>
        <a:spcPct val="0"/>
      </a:spcAft>
      <a:buNone/>
      <a:defRPr sz="2400" b="0" i="0" u="none" kern="1200" baseline="0">
        <a:solidFill>
          <a:schemeClr val="tx1"/>
        </a:solidFill>
        <a:latin typeface="Times New Roman" panose="02020603050405020304" charset="0"/>
        <a:ea typeface="+mn-ea"/>
        <a:cs typeface="+mn-cs"/>
      </a:defRPr>
    </a:lvl4pPr>
    <a:lvl5pPr marL="1828800" lvl="4" indent="0" algn="l" defTabSz="914400" rtl="0" eaLnBrk="0" fontAlgn="base" latinLnBrk="0" hangingPunct="0">
      <a:lnSpc>
        <a:spcPct val="100000"/>
      </a:lnSpc>
      <a:spcBef>
        <a:spcPct val="0"/>
      </a:spcBef>
      <a:spcAft>
        <a:spcPct val="0"/>
      </a:spcAft>
      <a:buNone/>
      <a:defRPr sz="2400" b="0" i="0" u="none" kern="1200" baseline="0">
        <a:solidFill>
          <a:schemeClr val="tx1"/>
        </a:solidFill>
        <a:latin typeface="Times New Roman" panose="02020603050405020304" charset="0"/>
        <a:ea typeface="+mn-ea"/>
        <a:cs typeface="+mn-cs"/>
      </a:defRPr>
    </a:lvl5pPr>
    <a:lvl6pPr marL="2286000" lvl="5" indent="0" algn="l" defTabSz="914400" rtl="0" eaLnBrk="0" fontAlgn="base" latinLnBrk="0" hangingPunct="0">
      <a:lnSpc>
        <a:spcPct val="100000"/>
      </a:lnSpc>
      <a:spcBef>
        <a:spcPct val="0"/>
      </a:spcBef>
      <a:spcAft>
        <a:spcPct val="0"/>
      </a:spcAft>
      <a:buNone/>
      <a:defRPr sz="2400" b="0" i="0" u="none" kern="1200" baseline="0">
        <a:solidFill>
          <a:schemeClr val="tx1"/>
        </a:solidFill>
        <a:latin typeface="Times New Roman" panose="02020603050405020304" charset="0"/>
        <a:ea typeface="+mn-ea"/>
        <a:cs typeface="+mn-cs"/>
      </a:defRPr>
    </a:lvl6pPr>
    <a:lvl7pPr marL="2743200" lvl="6" indent="0" algn="l" defTabSz="914400" rtl="0" eaLnBrk="0" fontAlgn="base" latinLnBrk="0" hangingPunct="0">
      <a:lnSpc>
        <a:spcPct val="100000"/>
      </a:lnSpc>
      <a:spcBef>
        <a:spcPct val="0"/>
      </a:spcBef>
      <a:spcAft>
        <a:spcPct val="0"/>
      </a:spcAft>
      <a:buNone/>
      <a:defRPr sz="2400" b="0" i="0" u="none" kern="1200" baseline="0">
        <a:solidFill>
          <a:schemeClr val="tx1"/>
        </a:solidFill>
        <a:latin typeface="Times New Roman" panose="02020603050405020304" charset="0"/>
        <a:ea typeface="+mn-ea"/>
        <a:cs typeface="+mn-cs"/>
      </a:defRPr>
    </a:lvl7pPr>
    <a:lvl8pPr marL="3200400" lvl="7" indent="0" algn="l" defTabSz="914400" rtl="0" eaLnBrk="0" fontAlgn="base" latinLnBrk="0" hangingPunct="0">
      <a:lnSpc>
        <a:spcPct val="100000"/>
      </a:lnSpc>
      <a:spcBef>
        <a:spcPct val="0"/>
      </a:spcBef>
      <a:spcAft>
        <a:spcPct val="0"/>
      </a:spcAft>
      <a:buNone/>
      <a:defRPr sz="2400" b="0" i="0" u="none" kern="1200" baseline="0">
        <a:solidFill>
          <a:schemeClr val="tx1"/>
        </a:solidFill>
        <a:latin typeface="Times New Roman" panose="02020603050405020304" charset="0"/>
        <a:ea typeface="+mn-ea"/>
        <a:cs typeface="+mn-cs"/>
      </a:defRPr>
    </a:lvl8pPr>
    <a:lvl9pPr marL="3657600" lvl="8" indent="0" algn="l" defTabSz="914400" rtl="0" eaLnBrk="0" fontAlgn="base" latinLnBrk="0" hangingPunct="0">
      <a:lnSpc>
        <a:spcPct val="100000"/>
      </a:lnSpc>
      <a:spcBef>
        <a:spcPct val="0"/>
      </a:spcBef>
      <a:spcAft>
        <a:spcPct val="0"/>
      </a:spcAft>
      <a:buNone/>
      <a:defRPr sz="2400" b="0" i="0" u="none" kern="1200" baseline="0">
        <a:solidFill>
          <a:schemeClr val="tx1"/>
        </a:solidFill>
        <a:latin typeface="Times New Roman" panose="0202060305040502030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9900"/>
    <a:srgbClr val="66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2786"/>
    <p:restoredTop sz="90929"/>
  </p:normalViewPr>
  <p:slideViewPr>
    <p:cSldViewPr showGuides="1">
      <p:cViewPr varScale="1">
        <p:scale>
          <a:sx n="63" d="100"/>
          <a:sy n="63" d="100"/>
        </p:scale>
        <p:origin x="-72"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showFormatting="0">
    <p:cViewPr>
      <p:scale>
        <a:sx n="66" d="100"/>
        <a:sy n="66" d="100"/>
      </p:scale>
      <p:origin x="0" y="1164"/>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8" Type="http://schemas.openxmlformats.org/officeDocument/2006/relationships/tableStyles" Target="tableStyles.xml"/><Relationship Id="rId17" Type="http://schemas.openxmlformats.org/officeDocument/2006/relationships/viewProps" Target="viewProps.xml"/><Relationship Id="rId16" Type="http://schemas.openxmlformats.org/officeDocument/2006/relationships/presProps" Target="presProps.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showMasterPhAnim="0" showMasterSp="0">
  <p:cSld name="Title Slide">
    <p:bg>
      <p:bgPr>
        <a:solidFill>
          <a:schemeClr val="bg1"/>
        </a:solidFill>
        <a:effectLst/>
      </p:bgPr>
    </p:bg>
    <p:spTree>
      <p:nvGrpSpPr>
        <p:cNvPr id="1" name=""/>
        <p:cNvGrpSpPr/>
        <p:nvPr/>
      </p:nvGrpSpPr>
      <p:grpSpPr/>
      <p:grpSp>
        <p:nvGrpSpPr>
          <p:cNvPr id="8194" name="Group 8193"/>
          <p:cNvGrpSpPr/>
          <p:nvPr/>
        </p:nvGrpSpPr>
        <p:grpSpPr>
          <a:xfrm>
            <a:off x="457200" y="2363788"/>
            <a:ext cx="8153400" cy="1600200"/>
            <a:chOff x="288" y="1489"/>
            <a:chExt cx="5136" cy="1008"/>
          </a:xfrm>
        </p:grpSpPr>
        <p:sp>
          <p:nvSpPr>
            <p:cNvPr id="8195" name="Freeform 8194"/>
            <p:cNvSpPr/>
            <p:nvPr/>
          </p:nvSpPr>
          <p:spPr>
            <a:xfrm>
              <a:off x="3595" y="1489"/>
              <a:ext cx="1829" cy="1008"/>
            </a:xfrm>
            <a:custGeom>
              <a:avLst/>
              <a:gdLst>
                <a:gd name="txL" fmla="*/ 0 w 21912"/>
                <a:gd name="txT" fmla="*/ 0 h 43200"/>
                <a:gd name="txR" fmla="*/ 21912 w 21912"/>
                <a:gd name="txB" fmla="*/ 43200 h 43200"/>
              </a:gdLst>
              <a:ahLst/>
              <a:cxnLst>
                <a:cxn ang="270">
                  <a:pos x="300" y="0"/>
                </a:cxn>
                <a:cxn ang="90">
                  <a:pos x="0" y="43197"/>
                </a:cxn>
                <a:cxn ang="90">
                  <a:pos x="312" y="21600"/>
                </a:cxn>
              </a:cxnLst>
              <a:rect l="txL" t="txT" r="txR" b="txB"/>
              <a:pathLst>
                <a:path w="21912" h="43200" fill="none">
                  <a:moveTo>
                    <a:pt x="300" y="0"/>
                  </a:moveTo>
                  <a:arcTo wR="21600" hR="21600" stAng="-5401910" swAng="10851570"/>
                </a:path>
                <a:path w="21912" h="43200" stroke="0">
                  <a:moveTo>
                    <a:pt x="300" y="0"/>
                  </a:moveTo>
                  <a:arcTo wR="21600" hR="21600" stAng="-5401910" swAng="10851570"/>
                  <a:lnTo>
                    <a:pt x="312" y="21600"/>
                  </a:lnTo>
                  <a:close/>
                </a:path>
              </a:pathLst>
            </a:custGeom>
            <a:gradFill rotWithShape="0">
              <a:gsLst>
                <a:gs pos="0">
                  <a:schemeClr val="bg1"/>
                </a:gs>
                <a:gs pos="100000">
                  <a:srgbClr val="663300"/>
                </a:gs>
              </a:gsLst>
              <a:lin ang="0" scaled="1"/>
              <a:tileRect/>
            </a:gradFill>
            <a:ln w="9525">
              <a:noFill/>
            </a:ln>
          </p:spPr>
          <p:txBody>
            <a:bodyPr/>
            <a:p>
              <a:endParaRPr lang="en-US"/>
            </a:p>
          </p:txBody>
        </p:sp>
        <p:sp>
          <p:nvSpPr>
            <p:cNvPr id="8196" name="Freeform 8195"/>
            <p:cNvSpPr/>
            <p:nvPr/>
          </p:nvSpPr>
          <p:spPr>
            <a:xfrm>
              <a:off x="3548" y="1593"/>
              <a:ext cx="1831" cy="800"/>
            </a:xfrm>
            <a:custGeom>
              <a:avLst/>
              <a:gdLst>
                <a:gd name="txL" fmla="*/ 0 w 21924"/>
                <a:gd name="txT" fmla="*/ 0 h 43200"/>
                <a:gd name="txR" fmla="*/ 21924 w 21924"/>
                <a:gd name="txB" fmla="*/ 43200 h 43200"/>
              </a:gdLst>
              <a:ahLst/>
              <a:cxnLst>
                <a:cxn ang="270">
                  <a:pos x="312" y="0"/>
                </a:cxn>
                <a:cxn ang="90">
                  <a:pos x="0" y="43197"/>
                </a:cxn>
                <a:cxn ang="90">
                  <a:pos x="324" y="21600"/>
                </a:cxn>
              </a:cxnLst>
              <a:rect l="txL" t="txT" r="txR" b="txB"/>
              <a:pathLst>
                <a:path w="21924" h="43200" fill="none">
                  <a:moveTo>
                    <a:pt x="312" y="0"/>
                  </a:moveTo>
                  <a:arcTo wR="21600" hR="21600" stAng="-5401910" swAng="10853479"/>
                </a:path>
                <a:path w="21924" h="43200" stroke="0">
                  <a:moveTo>
                    <a:pt x="312" y="0"/>
                  </a:moveTo>
                  <a:arcTo wR="21600" hR="21600" stAng="-5401910" swAng="10853479"/>
                  <a:lnTo>
                    <a:pt x="324" y="21600"/>
                  </a:lnTo>
                  <a:close/>
                </a:path>
              </a:pathLst>
            </a:custGeom>
            <a:gradFill rotWithShape="0">
              <a:gsLst>
                <a:gs pos="0">
                  <a:schemeClr val="bg1"/>
                </a:gs>
                <a:gs pos="100000">
                  <a:srgbClr val="894400"/>
                </a:gs>
              </a:gsLst>
              <a:lin ang="0" scaled="1"/>
              <a:tileRect/>
            </a:gradFill>
            <a:ln w="9525">
              <a:noFill/>
            </a:ln>
          </p:spPr>
          <p:txBody>
            <a:bodyPr/>
            <a:p>
              <a:endParaRPr lang="en-US"/>
            </a:p>
          </p:txBody>
        </p:sp>
        <p:sp>
          <p:nvSpPr>
            <p:cNvPr id="8197" name="Freeform 8196"/>
            <p:cNvSpPr/>
            <p:nvPr/>
          </p:nvSpPr>
          <p:spPr>
            <a:xfrm>
              <a:off x="3521" y="1732"/>
              <a:ext cx="1830" cy="522"/>
            </a:xfrm>
            <a:custGeom>
              <a:avLst/>
              <a:gdLst>
                <a:gd name="txL" fmla="*/ 0 w 21925"/>
                <a:gd name="txT" fmla="*/ 0 h 43200"/>
                <a:gd name="txR" fmla="*/ 21925 w 21925"/>
                <a:gd name="txB" fmla="*/ 43200 h 43200"/>
              </a:gdLst>
              <a:ahLst/>
              <a:cxnLst>
                <a:cxn ang="270">
                  <a:pos x="313" y="0"/>
                </a:cxn>
                <a:cxn ang="90">
                  <a:pos x="0" y="43197"/>
                </a:cxn>
                <a:cxn ang="90">
                  <a:pos x="325" y="21600"/>
                </a:cxn>
              </a:cxnLst>
              <a:rect l="txL" t="txT" r="txR" b="txB"/>
              <a:pathLst>
                <a:path w="21925" h="43200" fill="none">
                  <a:moveTo>
                    <a:pt x="313" y="0"/>
                  </a:moveTo>
                  <a:arcTo wR="21600" hR="21600" stAng="-5401910" swAng="10853638"/>
                </a:path>
                <a:path w="21925" h="43200" stroke="0">
                  <a:moveTo>
                    <a:pt x="313" y="0"/>
                  </a:moveTo>
                  <a:arcTo wR="21600" hR="21600" stAng="-5401910" swAng="10853638"/>
                  <a:lnTo>
                    <a:pt x="325" y="21600"/>
                  </a:lnTo>
                  <a:close/>
                </a:path>
              </a:pathLst>
            </a:custGeom>
            <a:gradFill rotWithShape="0">
              <a:gsLst>
                <a:gs pos="0">
                  <a:schemeClr val="bg1"/>
                </a:gs>
                <a:gs pos="100000">
                  <a:srgbClr val="B75B00"/>
                </a:gs>
              </a:gsLst>
              <a:lin ang="0" scaled="1"/>
              <a:tileRect/>
            </a:gradFill>
            <a:ln w="9525">
              <a:noFill/>
            </a:ln>
          </p:spPr>
          <p:txBody>
            <a:bodyPr/>
            <a:p>
              <a:endParaRPr lang="en-US"/>
            </a:p>
          </p:txBody>
        </p:sp>
        <p:sp>
          <p:nvSpPr>
            <p:cNvPr id="8198" name="Rounded Rectangle 8197"/>
            <p:cNvSpPr/>
            <p:nvPr/>
          </p:nvSpPr>
          <p:spPr>
            <a:xfrm>
              <a:off x="288" y="1940"/>
              <a:ext cx="4988" cy="104"/>
            </a:xfrm>
            <a:prstGeom prst="roundRect">
              <a:avLst>
                <a:gd name="adj" fmla="val 49995"/>
              </a:avLst>
            </a:prstGeom>
            <a:gradFill rotWithShape="0">
              <a:gsLst>
                <a:gs pos="0">
                  <a:srgbClr val="000000">
                    <a:alpha val="100000"/>
                  </a:srgbClr>
                </a:gs>
                <a:gs pos="20000">
                  <a:srgbClr val="000040">
                    <a:alpha val="100000"/>
                  </a:srgbClr>
                </a:gs>
                <a:gs pos="50000">
                  <a:srgbClr val="400040">
                    <a:alpha val="100000"/>
                  </a:srgbClr>
                </a:gs>
                <a:gs pos="75000">
                  <a:srgbClr val="8F0040">
                    <a:alpha val="100000"/>
                  </a:srgbClr>
                </a:gs>
                <a:gs pos="89999">
                  <a:srgbClr val="F27300">
                    <a:alpha val="100000"/>
                  </a:srgbClr>
                </a:gs>
                <a:gs pos="100000">
                  <a:srgbClr val="FFBF00">
                    <a:alpha val="100000"/>
                  </a:srgbClr>
                </a:gs>
              </a:gsLst>
              <a:lin ang="0" scaled="1"/>
              <a:tileRect/>
            </a:gradFill>
            <a:ln w="9525">
              <a:noFill/>
            </a:ln>
          </p:spPr>
          <p:txBody>
            <a:bodyPr/>
            <a:p>
              <a:endParaRPr lang="en-US"/>
            </a:p>
          </p:txBody>
        </p:sp>
      </p:grpSp>
      <p:sp>
        <p:nvSpPr>
          <p:cNvPr id="8199" name="Title 8198"/>
          <p:cNvSpPr>
            <a:spLocks noGrp="1"/>
          </p:cNvSpPr>
          <p:nvPr>
            <p:ph type="ctrTitle" sz="quarter"/>
          </p:nvPr>
        </p:nvSpPr>
        <p:spPr>
          <a:xfrm>
            <a:off x="685800" y="1447800"/>
            <a:ext cx="7772400" cy="1143000"/>
          </a:xfrm>
          <a:prstGeom prst="rect">
            <a:avLst/>
          </a:prstGeom>
          <a:noFill/>
          <a:ln w="9525">
            <a:noFill/>
          </a:ln>
        </p:spPr>
        <p:txBody>
          <a:bodyPr lIns="92075" tIns="46038" rIns="92075" bIns="46038" anchor="b" anchorCtr="0"/>
          <a:lstStyle>
            <a:lvl1pPr lvl="0">
              <a:defRPr/>
            </a:lvl1pPr>
          </a:lstStyle>
          <a:p>
            <a:pPr lvl="0"/>
            <a:r>
              <a:rPr lang="en-US" altLang="x-none" dirty="0"/>
              <a:t>Click to edit Master title style</a:t>
            </a:r>
            <a:endParaRPr lang="en-US" altLang="x-none" dirty="0"/>
          </a:p>
        </p:txBody>
      </p:sp>
      <p:sp>
        <p:nvSpPr>
          <p:cNvPr id="8200" name="Subtitle 8199"/>
          <p:cNvSpPr>
            <a:spLocks noGrp="1"/>
          </p:cNvSpPr>
          <p:nvPr>
            <p:ph type="subTitle" sz="quarter" idx="1"/>
          </p:nvPr>
        </p:nvSpPr>
        <p:spPr>
          <a:xfrm>
            <a:off x="1371600" y="3733800"/>
            <a:ext cx="6400800" cy="1752600"/>
          </a:xfrm>
          <a:prstGeom prst="rect">
            <a:avLst/>
          </a:prstGeom>
          <a:noFill/>
          <a:ln w="9525">
            <a:noFill/>
          </a:ln>
        </p:spPr>
        <p:txBody>
          <a:bodyPr lIns="92075" tIns="46038" rIns="92075" bIns="46038" anchor="t" anchorCtr="0"/>
          <a:lstStyle>
            <a:lvl1pPr marL="0" lvl="0" indent="0" algn="ctr">
              <a:buClr>
                <a:schemeClr val="tx2"/>
              </a:buClr>
              <a:buSzTx/>
              <a:buFontTx/>
              <a:buNone/>
              <a:defRPr/>
            </a:lvl1pPr>
            <a:lvl2pPr marL="457200" lvl="1" indent="0" algn="ctr">
              <a:buClr>
                <a:schemeClr val="tx2"/>
              </a:buClr>
              <a:buSzTx/>
              <a:buFontTx/>
              <a:buNone/>
              <a:defRPr/>
            </a:lvl2pPr>
            <a:lvl3pPr marL="914400" lvl="2" indent="0" algn="ctr">
              <a:buClr>
                <a:schemeClr val="tx2"/>
              </a:buClr>
              <a:buSzTx/>
              <a:buFontTx/>
              <a:buNone/>
              <a:defRPr/>
            </a:lvl3pPr>
            <a:lvl4pPr marL="1371600" lvl="3" indent="0" algn="ctr">
              <a:buClr>
                <a:schemeClr val="tx2"/>
              </a:buClr>
              <a:buSzTx/>
              <a:buFontTx/>
              <a:buNone/>
              <a:defRPr/>
            </a:lvl4pPr>
            <a:lvl5pPr marL="1828800" lvl="4" indent="0" algn="ctr">
              <a:buClr>
                <a:schemeClr val="tx2"/>
              </a:buClr>
              <a:buSzTx/>
              <a:buFontTx/>
              <a:buNone/>
              <a:defRPr/>
            </a:lvl5pPr>
          </a:lstStyle>
          <a:p>
            <a:pPr lvl="0"/>
            <a:r>
              <a:rPr lang="en-US" altLang="x-none" dirty="0"/>
              <a:t>Click to edit Master subtitle style</a:t>
            </a:r>
            <a:endParaRPr lang="en-US" altLang="x-none" dirty="0"/>
          </a:p>
        </p:txBody>
      </p:sp>
      <p:sp>
        <p:nvSpPr>
          <p:cNvPr id="8201" name="Date Placeholder 8200"/>
          <p:cNvSpPr>
            <a:spLocks noGrp="1"/>
          </p:cNvSpPr>
          <p:nvPr>
            <p:ph type="dt" sz="quarter" idx="2"/>
          </p:nvPr>
        </p:nvSpPr>
        <p:spPr>
          <a:xfrm>
            <a:off x="685800" y="6324600"/>
            <a:ext cx="1905000" cy="457200"/>
          </a:xfrm>
          <a:prstGeom prst="rect">
            <a:avLst/>
          </a:prstGeom>
          <a:noFill/>
          <a:ln w="9525">
            <a:noFill/>
          </a:ln>
        </p:spPr>
        <p:txBody>
          <a:bodyPr wrap="none" lIns="92075" tIns="46038" rIns="92075" bIns="46038" anchor="ctr" anchorCtr="0"/>
          <a:lstStyle>
            <a:lvl1pPr>
              <a:defRPr sz="1400">
                <a:latin typeface="Arial" panose="020B0604020202020204" pitchFamily="34" charset="0"/>
              </a:defRPr>
            </a:lvl1pPr>
          </a:lstStyle>
          <a:p>
            <a:endParaRPr lang="en-US" altLang="x-none"/>
          </a:p>
        </p:txBody>
      </p:sp>
      <p:sp>
        <p:nvSpPr>
          <p:cNvPr id="8202" name="Footer Placeholder 8201"/>
          <p:cNvSpPr>
            <a:spLocks noGrp="1"/>
          </p:cNvSpPr>
          <p:nvPr>
            <p:ph type="ftr" sz="quarter" idx="3"/>
          </p:nvPr>
        </p:nvSpPr>
        <p:spPr>
          <a:xfrm>
            <a:off x="3124200" y="6324600"/>
            <a:ext cx="2895600" cy="457200"/>
          </a:xfrm>
          <a:prstGeom prst="rect">
            <a:avLst/>
          </a:prstGeom>
          <a:noFill/>
          <a:ln w="9525">
            <a:noFill/>
          </a:ln>
        </p:spPr>
        <p:txBody>
          <a:bodyPr wrap="none" lIns="92075" tIns="46038" rIns="92075" bIns="46038" anchor="ctr" anchorCtr="0"/>
          <a:lstStyle>
            <a:lvl1pPr algn="ctr">
              <a:defRPr sz="1400">
                <a:latin typeface="Arial" panose="020B0604020202020204" pitchFamily="34" charset="0"/>
              </a:defRPr>
            </a:lvl1pPr>
          </a:lstStyle>
          <a:p>
            <a:endParaRPr lang="en-US" altLang="x-none"/>
          </a:p>
        </p:txBody>
      </p:sp>
      <p:sp>
        <p:nvSpPr>
          <p:cNvPr id="8203" name="Slide Number Placeholder 8202"/>
          <p:cNvSpPr>
            <a:spLocks noGrp="1"/>
          </p:cNvSpPr>
          <p:nvPr>
            <p:ph type="sldNum" sz="quarter" idx="4"/>
          </p:nvPr>
        </p:nvSpPr>
        <p:spPr>
          <a:xfrm>
            <a:off x="6553200" y="6324600"/>
            <a:ext cx="1905000" cy="457200"/>
          </a:xfrm>
          <a:prstGeom prst="rect">
            <a:avLst/>
          </a:prstGeom>
          <a:noFill/>
          <a:ln w="9525">
            <a:noFill/>
          </a:ln>
        </p:spPr>
        <p:txBody>
          <a:bodyPr wrap="none" lIns="92075" tIns="46038" rIns="92075" bIns="46038" anchor="ctr" anchorCtr="0"/>
          <a:lstStyle>
            <a:lvl1pPr algn="r">
              <a:defRPr sz="1400">
                <a:latin typeface="Arial" panose="020B0604020202020204" pitchFamily="34" charset="0"/>
              </a:defRPr>
            </a:lvl1pPr>
          </a:lstStyle>
          <a:p>
            <a:fld id="{9A0DB2DC-4C9A-4742-B13C-FB6460FD3503}" type="slidenum">
              <a:rPr lang="en-US" altLang="x-none"/>
            </a:fld>
            <a:endParaRPr lang="en-US" altLang="x-none"/>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pPr lvl="0"/>
            <a:endParaRPr lang="en-US" altLang="x-none"/>
          </a:p>
        </p:txBody>
      </p:sp>
      <p:sp>
        <p:nvSpPr>
          <p:cNvPr id="5" name="Footer Placeholder 4"/>
          <p:cNvSpPr>
            <a:spLocks noGrp="1"/>
          </p:cNvSpPr>
          <p:nvPr>
            <p:ph type="ftr" sz="quarter" idx="11"/>
          </p:nvPr>
        </p:nvSpPr>
        <p:spPr/>
        <p:txBody>
          <a:bodyPr/>
          <a:lstStyle/>
          <a:p>
            <a:pPr lvl="0"/>
            <a:endParaRPr lang="en-US" altLang="x-none"/>
          </a:p>
        </p:txBody>
      </p:sp>
      <p:sp>
        <p:nvSpPr>
          <p:cNvPr id="6" name="Slide Number Placeholder 5"/>
          <p:cNvSpPr>
            <a:spLocks noGrp="1"/>
          </p:cNvSpPr>
          <p:nvPr>
            <p:ph type="sldNum" sz="quarter" idx="12"/>
          </p:nvPr>
        </p:nvSpPr>
        <p:spPr/>
        <p:txBody>
          <a:bodyPr/>
          <a:lstStyle/>
          <a:p>
            <a:pPr lvl="0"/>
            <a:fld id="{9A0DB2DC-4C9A-4742-B13C-FB6460FD3503}" type="slidenum">
              <a:rPr lang="en-US" altLang="x-none"/>
            </a:fld>
            <a:endParaRPr lang="en-US" altLang="x-non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381000"/>
            <a:ext cx="1943100" cy="5791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381000"/>
            <a:ext cx="5716657" cy="5791200"/>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pPr lvl="0"/>
            <a:endParaRPr lang="en-US" altLang="x-none"/>
          </a:p>
        </p:txBody>
      </p:sp>
      <p:sp>
        <p:nvSpPr>
          <p:cNvPr id="5" name="Footer Placeholder 4"/>
          <p:cNvSpPr>
            <a:spLocks noGrp="1"/>
          </p:cNvSpPr>
          <p:nvPr>
            <p:ph type="ftr" sz="quarter" idx="11"/>
          </p:nvPr>
        </p:nvSpPr>
        <p:spPr/>
        <p:txBody>
          <a:bodyPr/>
          <a:lstStyle/>
          <a:p>
            <a:pPr lvl="0"/>
            <a:endParaRPr lang="en-US" altLang="x-none"/>
          </a:p>
        </p:txBody>
      </p:sp>
      <p:sp>
        <p:nvSpPr>
          <p:cNvPr id="6" name="Slide Number Placeholder 5"/>
          <p:cNvSpPr>
            <a:spLocks noGrp="1"/>
          </p:cNvSpPr>
          <p:nvPr>
            <p:ph type="sldNum" sz="quarter" idx="12"/>
          </p:nvPr>
        </p:nvSpPr>
        <p:spPr/>
        <p:txBody>
          <a:bodyPr/>
          <a:lstStyle/>
          <a:p>
            <a:pPr lvl="0"/>
            <a:fld id="{9A0DB2DC-4C9A-4742-B13C-FB6460FD3503}" type="slidenum">
              <a:rPr lang="en-US" altLang="x-none"/>
            </a:fld>
            <a:endParaRPr lang="en-US" altLang="x-non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pPr lvl="0"/>
            <a:endParaRPr lang="en-US" altLang="x-none"/>
          </a:p>
        </p:txBody>
      </p:sp>
      <p:sp>
        <p:nvSpPr>
          <p:cNvPr id="5" name="Footer Placeholder 4"/>
          <p:cNvSpPr>
            <a:spLocks noGrp="1"/>
          </p:cNvSpPr>
          <p:nvPr>
            <p:ph type="ftr" sz="quarter" idx="11"/>
          </p:nvPr>
        </p:nvSpPr>
        <p:spPr/>
        <p:txBody>
          <a:bodyPr/>
          <a:lstStyle/>
          <a:p>
            <a:pPr lvl="0"/>
            <a:endParaRPr lang="en-US" altLang="x-none"/>
          </a:p>
        </p:txBody>
      </p:sp>
      <p:sp>
        <p:nvSpPr>
          <p:cNvPr id="6" name="Slide Number Placeholder 5"/>
          <p:cNvSpPr>
            <a:spLocks noGrp="1"/>
          </p:cNvSpPr>
          <p:nvPr>
            <p:ph type="sldNum" sz="quarter" idx="12"/>
          </p:nvPr>
        </p:nvSpPr>
        <p:spPr/>
        <p:txBody>
          <a:bodyPr/>
          <a:lstStyle/>
          <a:p>
            <a:pPr lvl="0"/>
            <a:fld id="{9A0DB2DC-4C9A-4742-B13C-FB6460FD3503}" type="slidenum">
              <a:rPr lang="en-US" altLang="x-none"/>
            </a:fld>
            <a:endParaRPr lang="en-US" altLang="x-non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45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pPr lvl="0"/>
            <a:endParaRPr lang="en-US" altLang="x-none"/>
          </a:p>
        </p:txBody>
      </p:sp>
      <p:sp>
        <p:nvSpPr>
          <p:cNvPr id="5" name="Footer Placeholder 4"/>
          <p:cNvSpPr>
            <a:spLocks noGrp="1"/>
          </p:cNvSpPr>
          <p:nvPr>
            <p:ph type="ftr" sz="quarter" idx="11"/>
          </p:nvPr>
        </p:nvSpPr>
        <p:spPr/>
        <p:txBody>
          <a:bodyPr/>
          <a:lstStyle/>
          <a:p>
            <a:pPr lvl="0"/>
            <a:endParaRPr lang="en-US" altLang="x-none"/>
          </a:p>
        </p:txBody>
      </p:sp>
      <p:sp>
        <p:nvSpPr>
          <p:cNvPr id="6" name="Slide Number Placeholder 5"/>
          <p:cNvSpPr>
            <a:spLocks noGrp="1"/>
          </p:cNvSpPr>
          <p:nvPr>
            <p:ph type="sldNum" sz="quarter" idx="12"/>
          </p:nvPr>
        </p:nvSpPr>
        <p:spPr/>
        <p:txBody>
          <a:bodyPr/>
          <a:lstStyle/>
          <a:p>
            <a:pPr lvl="0"/>
            <a:fld id="{9A0DB2DC-4C9A-4742-B13C-FB6460FD3503}" type="slidenum">
              <a:rPr lang="en-US" altLang="x-none"/>
            </a:fld>
            <a:endParaRPr lang="en-US" altLang="x-non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2057400"/>
            <a:ext cx="3808476" cy="41148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9724" y="2057400"/>
            <a:ext cx="3808476" cy="41148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pPr lvl="0"/>
            <a:endParaRPr lang="en-US" altLang="x-none"/>
          </a:p>
        </p:txBody>
      </p:sp>
      <p:sp>
        <p:nvSpPr>
          <p:cNvPr id="6" name="Footer Placeholder 5"/>
          <p:cNvSpPr>
            <a:spLocks noGrp="1"/>
          </p:cNvSpPr>
          <p:nvPr>
            <p:ph type="ftr" sz="quarter" idx="11"/>
          </p:nvPr>
        </p:nvSpPr>
        <p:spPr/>
        <p:txBody>
          <a:bodyPr/>
          <a:lstStyle/>
          <a:p>
            <a:pPr lvl="0"/>
            <a:endParaRPr lang="en-US" altLang="x-none"/>
          </a:p>
        </p:txBody>
      </p:sp>
      <p:sp>
        <p:nvSpPr>
          <p:cNvPr id="7" name="Slide Number Placeholder 6"/>
          <p:cNvSpPr>
            <a:spLocks noGrp="1"/>
          </p:cNvSpPr>
          <p:nvPr>
            <p:ph type="sldNum" sz="quarter" idx="12"/>
          </p:nvPr>
        </p:nvSpPr>
        <p:spPr/>
        <p:txBody>
          <a:bodyPr/>
          <a:lstStyle/>
          <a:p>
            <a:pPr lvl="0"/>
            <a:fld id="{9A0DB2DC-4C9A-4742-B13C-FB6460FD3503}" type="slidenum">
              <a:rPr lang="en-US" altLang="x-none"/>
            </a:fld>
            <a:endParaRPr lang="en-US" altLang="x-non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29841"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629841" y="2505075"/>
            <a:ext cx="3868340"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pPr lvl="0"/>
            <a:endParaRPr lang="en-US" altLang="x-none"/>
          </a:p>
        </p:txBody>
      </p:sp>
      <p:sp>
        <p:nvSpPr>
          <p:cNvPr id="8" name="Footer Placeholder 7"/>
          <p:cNvSpPr>
            <a:spLocks noGrp="1"/>
          </p:cNvSpPr>
          <p:nvPr>
            <p:ph type="ftr" sz="quarter" idx="11"/>
          </p:nvPr>
        </p:nvSpPr>
        <p:spPr/>
        <p:txBody>
          <a:bodyPr/>
          <a:lstStyle/>
          <a:p>
            <a:pPr lvl="0"/>
            <a:endParaRPr lang="en-US" altLang="x-none"/>
          </a:p>
        </p:txBody>
      </p:sp>
      <p:sp>
        <p:nvSpPr>
          <p:cNvPr id="9" name="Slide Number Placeholder 8"/>
          <p:cNvSpPr>
            <a:spLocks noGrp="1"/>
          </p:cNvSpPr>
          <p:nvPr>
            <p:ph type="sldNum" sz="quarter" idx="12"/>
          </p:nvPr>
        </p:nvSpPr>
        <p:spPr/>
        <p:txBody>
          <a:bodyPr/>
          <a:lstStyle/>
          <a:p>
            <a:pPr lvl="0"/>
            <a:fld id="{9A0DB2DC-4C9A-4742-B13C-FB6460FD3503}" type="slidenum">
              <a:rPr lang="en-US" altLang="x-none"/>
            </a:fld>
            <a:endParaRPr lang="en-US" altLang="x-non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lvl="0"/>
            <a:endParaRPr lang="en-US" altLang="x-none"/>
          </a:p>
        </p:txBody>
      </p:sp>
      <p:sp>
        <p:nvSpPr>
          <p:cNvPr id="4" name="Footer Placeholder 3"/>
          <p:cNvSpPr>
            <a:spLocks noGrp="1"/>
          </p:cNvSpPr>
          <p:nvPr>
            <p:ph type="ftr" sz="quarter" idx="11"/>
          </p:nvPr>
        </p:nvSpPr>
        <p:spPr/>
        <p:txBody>
          <a:bodyPr/>
          <a:lstStyle/>
          <a:p>
            <a:pPr lvl="0"/>
            <a:endParaRPr lang="en-US" altLang="x-none"/>
          </a:p>
        </p:txBody>
      </p:sp>
      <p:sp>
        <p:nvSpPr>
          <p:cNvPr id="5" name="Slide Number Placeholder 4"/>
          <p:cNvSpPr>
            <a:spLocks noGrp="1"/>
          </p:cNvSpPr>
          <p:nvPr>
            <p:ph type="sldNum" sz="quarter" idx="12"/>
          </p:nvPr>
        </p:nvSpPr>
        <p:spPr/>
        <p:txBody>
          <a:bodyPr/>
          <a:lstStyle/>
          <a:p>
            <a:pPr lvl="0"/>
            <a:fld id="{9A0DB2DC-4C9A-4742-B13C-FB6460FD3503}" type="slidenum">
              <a:rPr lang="en-US" altLang="x-none"/>
            </a:fld>
            <a:endParaRPr lang="en-US" altLang="x-non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lvl="0"/>
            <a:fld id="{BB962C8B-B14F-4D97-AF65-F5344CB8AC3E}" type="datetime1">
              <a:rPr lang="en-US" altLang="x-none"/>
            </a:fld>
            <a:endParaRPr lang="en-US" altLang="x-none"/>
          </a:p>
        </p:txBody>
      </p:sp>
      <p:sp>
        <p:nvSpPr>
          <p:cNvPr id="3" name="Footer Placeholder 2"/>
          <p:cNvSpPr>
            <a:spLocks noGrp="1"/>
          </p:cNvSpPr>
          <p:nvPr>
            <p:ph type="ftr" sz="quarter" idx="11"/>
          </p:nvPr>
        </p:nvSpPr>
        <p:spPr/>
        <p:txBody>
          <a:bodyPr/>
          <a:lstStyle/>
          <a:p>
            <a:pPr lvl="0"/>
            <a:endParaRPr lang="en-US" altLang="x-none"/>
          </a:p>
        </p:txBody>
      </p:sp>
      <p:sp>
        <p:nvSpPr>
          <p:cNvPr id="4" name="Slide Number Placeholder 3"/>
          <p:cNvSpPr>
            <a:spLocks noGrp="1"/>
          </p:cNvSpPr>
          <p:nvPr>
            <p:ph type="sldNum" sz="quarter" idx="12"/>
          </p:nvPr>
        </p:nvSpPr>
        <p:spPr/>
        <p:txBody>
          <a:bodyPr/>
          <a:lstStyle/>
          <a:p>
            <a:pPr lvl="0"/>
            <a:fld id="{9A0DB2DC-4C9A-4742-B13C-FB6460FD3503}" type="slidenum">
              <a:rPr lang="en-US" altLang="x-none"/>
            </a:fld>
            <a:endParaRPr lang="en-US" altLang="x-non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Content Placeholder 2"/>
          <p:cNvSpPr>
            <a:spLocks noGrp="1"/>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pPr lvl="0"/>
            <a:endParaRPr lang="en-US" altLang="x-none"/>
          </a:p>
        </p:txBody>
      </p:sp>
      <p:sp>
        <p:nvSpPr>
          <p:cNvPr id="6" name="Footer Placeholder 5"/>
          <p:cNvSpPr>
            <a:spLocks noGrp="1"/>
          </p:cNvSpPr>
          <p:nvPr>
            <p:ph type="ftr" sz="quarter" idx="11"/>
          </p:nvPr>
        </p:nvSpPr>
        <p:spPr/>
        <p:txBody>
          <a:bodyPr/>
          <a:lstStyle/>
          <a:p>
            <a:pPr lvl="0"/>
            <a:endParaRPr lang="en-US" altLang="x-none"/>
          </a:p>
        </p:txBody>
      </p:sp>
      <p:sp>
        <p:nvSpPr>
          <p:cNvPr id="7" name="Slide Number Placeholder 6"/>
          <p:cNvSpPr>
            <a:spLocks noGrp="1"/>
          </p:cNvSpPr>
          <p:nvPr>
            <p:ph type="sldNum" sz="quarter" idx="12"/>
          </p:nvPr>
        </p:nvSpPr>
        <p:spPr/>
        <p:txBody>
          <a:bodyPr/>
          <a:lstStyle/>
          <a:p>
            <a:pPr lvl="0"/>
            <a:fld id="{9A0DB2DC-4C9A-4742-B13C-FB6460FD3503}" type="slidenum">
              <a:rPr lang="en-US" altLang="x-none"/>
            </a:fld>
            <a:endParaRPr lang="en-US" altLang="x-non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Picture Placeholder 2"/>
          <p:cNvSpPr>
            <a:spLocks noGrp="1"/>
          </p:cNvSpPr>
          <p:nvPr>
            <p:ph type="pic" idx="1"/>
          </p:nvPr>
        </p:nvSpPr>
        <p:spPr>
          <a:xfrm>
            <a:off x="3887391" y="987425"/>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pPr lvl="0"/>
            <a:endParaRPr lang="en-US" altLang="x-none"/>
          </a:p>
        </p:txBody>
      </p:sp>
      <p:sp>
        <p:nvSpPr>
          <p:cNvPr id="6" name="Footer Placeholder 5"/>
          <p:cNvSpPr>
            <a:spLocks noGrp="1"/>
          </p:cNvSpPr>
          <p:nvPr>
            <p:ph type="ftr" sz="quarter" idx="11"/>
          </p:nvPr>
        </p:nvSpPr>
        <p:spPr/>
        <p:txBody>
          <a:bodyPr/>
          <a:lstStyle/>
          <a:p>
            <a:pPr lvl="0"/>
            <a:endParaRPr lang="en-US" altLang="x-none"/>
          </a:p>
        </p:txBody>
      </p:sp>
      <p:sp>
        <p:nvSpPr>
          <p:cNvPr id="7" name="Slide Number Placeholder 6"/>
          <p:cNvSpPr>
            <a:spLocks noGrp="1"/>
          </p:cNvSpPr>
          <p:nvPr>
            <p:ph type="sldNum" sz="quarter" idx="12"/>
          </p:nvPr>
        </p:nvSpPr>
        <p:spPr/>
        <p:txBody>
          <a:bodyPr/>
          <a:lstStyle/>
          <a:p>
            <a:pPr lvl="0"/>
            <a:fld id="{9A0DB2DC-4C9A-4742-B13C-FB6460FD3503}" type="slidenum">
              <a:rPr lang="en-US" altLang="x-none"/>
            </a:fld>
            <a:endParaRPr lang="en-US" altLang="x-none"/>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grpSp>
        <p:nvGrpSpPr>
          <p:cNvPr id="7170" name="Group 7169"/>
          <p:cNvGrpSpPr/>
          <p:nvPr/>
        </p:nvGrpSpPr>
        <p:grpSpPr>
          <a:xfrm>
            <a:off x="457200" y="992188"/>
            <a:ext cx="8153400" cy="1600200"/>
            <a:chOff x="288" y="625"/>
            <a:chExt cx="5136" cy="1008"/>
          </a:xfrm>
        </p:grpSpPr>
        <p:sp>
          <p:nvSpPr>
            <p:cNvPr id="7171" name="Freeform 7170"/>
            <p:cNvSpPr/>
            <p:nvPr/>
          </p:nvSpPr>
          <p:spPr>
            <a:xfrm>
              <a:off x="3595" y="625"/>
              <a:ext cx="1829" cy="1008"/>
            </a:xfrm>
            <a:custGeom>
              <a:avLst/>
              <a:gdLst>
                <a:gd name="txL" fmla="*/ 0 w 21912"/>
                <a:gd name="txT" fmla="*/ 0 h 43200"/>
                <a:gd name="txR" fmla="*/ 21912 w 21912"/>
                <a:gd name="txB" fmla="*/ 43200 h 43200"/>
              </a:gdLst>
              <a:ahLst/>
              <a:cxnLst>
                <a:cxn ang="270">
                  <a:pos x="300" y="0"/>
                </a:cxn>
                <a:cxn ang="90">
                  <a:pos x="0" y="43197"/>
                </a:cxn>
                <a:cxn ang="90">
                  <a:pos x="312" y="21600"/>
                </a:cxn>
              </a:cxnLst>
              <a:rect l="txL" t="txT" r="txR" b="txB"/>
              <a:pathLst>
                <a:path w="21912" h="43200" fill="none">
                  <a:moveTo>
                    <a:pt x="300" y="0"/>
                  </a:moveTo>
                  <a:arcTo wR="21600" hR="21600" stAng="-5401910" swAng="10851570"/>
                </a:path>
                <a:path w="21912" h="43200" stroke="0">
                  <a:moveTo>
                    <a:pt x="300" y="0"/>
                  </a:moveTo>
                  <a:arcTo wR="21600" hR="21600" stAng="-5401910" swAng="10851570"/>
                  <a:lnTo>
                    <a:pt x="312" y="21600"/>
                  </a:lnTo>
                  <a:close/>
                </a:path>
              </a:pathLst>
            </a:custGeom>
            <a:gradFill rotWithShape="0">
              <a:gsLst>
                <a:gs pos="0">
                  <a:schemeClr val="bg1"/>
                </a:gs>
                <a:gs pos="100000">
                  <a:srgbClr val="663300"/>
                </a:gs>
              </a:gsLst>
              <a:lin ang="0" scaled="1"/>
              <a:tileRect/>
            </a:gradFill>
            <a:ln w="9525">
              <a:noFill/>
            </a:ln>
          </p:spPr>
          <p:txBody>
            <a:bodyPr/>
            <a:p>
              <a:endParaRPr lang="en-US"/>
            </a:p>
          </p:txBody>
        </p:sp>
        <p:sp>
          <p:nvSpPr>
            <p:cNvPr id="7172" name="Freeform 7171"/>
            <p:cNvSpPr/>
            <p:nvPr/>
          </p:nvSpPr>
          <p:spPr>
            <a:xfrm>
              <a:off x="3548" y="729"/>
              <a:ext cx="1831" cy="800"/>
            </a:xfrm>
            <a:custGeom>
              <a:avLst/>
              <a:gdLst>
                <a:gd name="txL" fmla="*/ 0 w 21924"/>
                <a:gd name="txT" fmla="*/ 0 h 43200"/>
                <a:gd name="txR" fmla="*/ 21924 w 21924"/>
                <a:gd name="txB" fmla="*/ 43200 h 43200"/>
              </a:gdLst>
              <a:ahLst/>
              <a:cxnLst>
                <a:cxn ang="270">
                  <a:pos x="312" y="0"/>
                </a:cxn>
                <a:cxn ang="90">
                  <a:pos x="0" y="43197"/>
                </a:cxn>
                <a:cxn ang="90">
                  <a:pos x="324" y="21600"/>
                </a:cxn>
              </a:cxnLst>
              <a:rect l="txL" t="txT" r="txR" b="txB"/>
              <a:pathLst>
                <a:path w="21924" h="43200" fill="none">
                  <a:moveTo>
                    <a:pt x="312" y="0"/>
                  </a:moveTo>
                  <a:arcTo wR="21600" hR="21600" stAng="-5401910" swAng="10853479"/>
                </a:path>
                <a:path w="21924" h="43200" stroke="0">
                  <a:moveTo>
                    <a:pt x="312" y="0"/>
                  </a:moveTo>
                  <a:arcTo wR="21600" hR="21600" stAng="-5401910" swAng="10853479"/>
                  <a:lnTo>
                    <a:pt x="324" y="21600"/>
                  </a:lnTo>
                  <a:close/>
                </a:path>
              </a:pathLst>
            </a:custGeom>
            <a:gradFill rotWithShape="0">
              <a:gsLst>
                <a:gs pos="0">
                  <a:schemeClr val="bg1"/>
                </a:gs>
                <a:gs pos="100000">
                  <a:srgbClr val="894400"/>
                </a:gs>
              </a:gsLst>
              <a:lin ang="0" scaled="1"/>
              <a:tileRect/>
            </a:gradFill>
            <a:ln w="9525">
              <a:noFill/>
            </a:ln>
          </p:spPr>
          <p:txBody>
            <a:bodyPr/>
            <a:p>
              <a:endParaRPr lang="en-US"/>
            </a:p>
          </p:txBody>
        </p:sp>
        <p:sp>
          <p:nvSpPr>
            <p:cNvPr id="7173" name="Freeform 7172"/>
            <p:cNvSpPr/>
            <p:nvPr/>
          </p:nvSpPr>
          <p:spPr>
            <a:xfrm>
              <a:off x="3521" y="868"/>
              <a:ext cx="1830" cy="522"/>
            </a:xfrm>
            <a:custGeom>
              <a:avLst/>
              <a:gdLst>
                <a:gd name="txL" fmla="*/ 0 w 21925"/>
                <a:gd name="txT" fmla="*/ 0 h 43200"/>
                <a:gd name="txR" fmla="*/ 21925 w 21925"/>
                <a:gd name="txB" fmla="*/ 43200 h 43200"/>
              </a:gdLst>
              <a:ahLst/>
              <a:cxnLst>
                <a:cxn ang="270">
                  <a:pos x="313" y="0"/>
                </a:cxn>
                <a:cxn ang="90">
                  <a:pos x="0" y="43197"/>
                </a:cxn>
                <a:cxn ang="90">
                  <a:pos x="325" y="21600"/>
                </a:cxn>
              </a:cxnLst>
              <a:rect l="txL" t="txT" r="txR" b="txB"/>
              <a:pathLst>
                <a:path w="21925" h="43200" fill="none">
                  <a:moveTo>
                    <a:pt x="313" y="0"/>
                  </a:moveTo>
                  <a:arcTo wR="21600" hR="21600" stAng="-5401910" swAng="10853638"/>
                </a:path>
                <a:path w="21925" h="43200" stroke="0">
                  <a:moveTo>
                    <a:pt x="313" y="0"/>
                  </a:moveTo>
                  <a:arcTo wR="21600" hR="21600" stAng="-5401910" swAng="10853638"/>
                  <a:lnTo>
                    <a:pt x="325" y="21600"/>
                  </a:lnTo>
                  <a:close/>
                </a:path>
              </a:pathLst>
            </a:custGeom>
            <a:gradFill rotWithShape="0">
              <a:gsLst>
                <a:gs pos="0">
                  <a:schemeClr val="bg1"/>
                </a:gs>
                <a:gs pos="100000">
                  <a:srgbClr val="B75B00"/>
                </a:gs>
              </a:gsLst>
              <a:lin ang="0" scaled="1"/>
              <a:tileRect/>
            </a:gradFill>
            <a:ln w="9525">
              <a:noFill/>
            </a:ln>
          </p:spPr>
          <p:txBody>
            <a:bodyPr/>
            <a:p>
              <a:endParaRPr lang="en-US"/>
            </a:p>
          </p:txBody>
        </p:sp>
        <p:sp>
          <p:nvSpPr>
            <p:cNvPr id="7174" name="Rounded Rectangle 7173"/>
            <p:cNvSpPr/>
            <p:nvPr/>
          </p:nvSpPr>
          <p:spPr>
            <a:xfrm>
              <a:off x="288" y="1076"/>
              <a:ext cx="4988" cy="104"/>
            </a:xfrm>
            <a:prstGeom prst="roundRect">
              <a:avLst>
                <a:gd name="adj" fmla="val 49995"/>
              </a:avLst>
            </a:prstGeom>
            <a:gradFill rotWithShape="0">
              <a:gsLst>
                <a:gs pos="0">
                  <a:srgbClr val="000000">
                    <a:alpha val="100000"/>
                  </a:srgbClr>
                </a:gs>
                <a:gs pos="20000">
                  <a:srgbClr val="000040">
                    <a:alpha val="100000"/>
                  </a:srgbClr>
                </a:gs>
                <a:gs pos="50000">
                  <a:srgbClr val="400040">
                    <a:alpha val="100000"/>
                  </a:srgbClr>
                </a:gs>
                <a:gs pos="75000">
                  <a:srgbClr val="8F0040">
                    <a:alpha val="100000"/>
                  </a:srgbClr>
                </a:gs>
                <a:gs pos="89999">
                  <a:srgbClr val="F27300">
                    <a:alpha val="100000"/>
                  </a:srgbClr>
                </a:gs>
                <a:gs pos="100000">
                  <a:srgbClr val="FFBF00">
                    <a:alpha val="100000"/>
                  </a:srgbClr>
                </a:gs>
              </a:gsLst>
              <a:lin ang="0" scaled="1"/>
              <a:tileRect/>
            </a:gradFill>
            <a:ln w="9525">
              <a:noFill/>
            </a:ln>
          </p:spPr>
          <p:txBody>
            <a:bodyPr/>
            <a:p>
              <a:endParaRPr lang="en-US"/>
            </a:p>
          </p:txBody>
        </p:sp>
      </p:grpSp>
      <p:sp>
        <p:nvSpPr>
          <p:cNvPr id="7175" name="Title 7174"/>
          <p:cNvSpPr>
            <a:spLocks noGrp="1"/>
          </p:cNvSpPr>
          <p:nvPr>
            <p:ph type="title"/>
          </p:nvPr>
        </p:nvSpPr>
        <p:spPr>
          <a:xfrm>
            <a:off x="685800" y="381000"/>
            <a:ext cx="7772400" cy="1143000"/>
          </a:xfrm>
          <a:prstGeom prst="rect">
            <a:avLst/>
          </a:prstGeom>
          <a:noFill/>
          <a:ln w="9525">
            <a:noFill/>
          </a:ln>
        </p:spPr>
        <p:txBody>
          <a:bodyPr lIns="92075" tIns="46038" rIns="92075" bIns="46038" anchor="b" anchorCtr="0"/>
          <a:p>
            <a:pPr lvl="0"/>
            <a:r>
              <a:rPr lang="en-US" altLang="x-none" dirty="0"/>
              <a:t>Click to edit Master title style</a:t>
            </a:r>
            <a:endParaRPr lang="en-US" altLang="x-none" dirty="0"/>
          </a:p>
        </p:txBody>
      </p:sp>
      <p:sp>
        <p:nvSpPr>
          <p:cNvPr id="7176" name="Text Placeholder 7175"/>
          <p:cNvSpPr>
            <a:spLocks noGrp="1"/>
          </p:cNvSpPr>
          <p:nvPr>
            <p:ph type="body" idx="1"/>
          </p:nvPr>
        </p:nvSpPr>
        <p:spPr>
          <a:xfrm>
            <a:off x="685800" y="2057400"/>
            <a:ext cx="7772400" cy="4114800"/>
          </a:xfrm>
          <a:prstGeom prst="rect">
            <a:avLst/>
          </a:prstGeom>
          <a:noFill/>
          <a:ln w="9525">
            <a:noFill/>
          </a:ln>
        </p:spPr>
        <p:txBody>
          <a:bodyPr lIns="92075" tIns="46038" rIns="92075" bIns="46038"/>
          <a:p>
            <a:pPr lvl="0"/>
            <a:r>
              <a:rPr lang="en-US" altLang="x-none" dirty="0"/>
              <a:t>Click to edit Master text styles</a:t>
            </a:r>
            <a:endParaRPr lang="en-US" altLang="x-none" dirty="0"/>
          </a:p>
          <a:p>
            <a:pPr lvl="1"/>
            <a:r>
              <a:rPr lang="en-US" altLang="x-none" dirty="0"/>
              <a:t>Second level</a:t>
            </a:r>
            <a:endParaRPr lang="en-US" altLang="x-none" dirty="0"/>
          </a:p>
          <a:p>
            <a:pPr lvl="2"/>
            <a:r>
              <a:rPr lang="en-US" altLang="x-none" dirty="0"/>
              <a:t>Third level</a:t>
            </a:r>
            <a:endParaRPr lang="en-US" altLang="x-none" dirty="0"/>
          </a:p>
          <a:p>
            <a:pPr lvl="3"/>
            <a:r>
              <a:rPr lang="en-US" altLang="x-none" dirty="0"/>
              <a:t>Fourth level</a:t>
            </a:r>
            <a:endParaRPr lang="en-US" altLang="x-none" dirty="0"/>
          </a:p>
          <a:p>
            <a:pPr lvl="4"/>
            <a:r>
              <a:rPr lang="en-US" altLang="x-none" dirty="0"/>
              <a:t>Fifth level</a:t>
            </a:r>
            <a:endParaRPr lang="en-US" altLang="x-none" dirty="0"/>
          </a:p>
        </p:txBody>
      </p:sp>
      <p:sp>
        <p:nvSpPr>
          <p:cNvPr id="7177" name="Date Placeholder 7176"/>
          <p:cNvSpPr>
            <a:spLocks noGrp="1"/>
          </p:cNvSpPr>
          <p:nvPr>
            <p:ph type="dt" sz="half" idx="2"/>
          </p:nvPr>
        </p:nvSpPr>
        <p:spPr>
          <a:xfrm>
            <a:off x="685800" y="6324600"/>
            <a:ext cx="1905000" cy="457200"/>
          </a:xfrm>
          <a:prstGeom prst="rect">
            <a:avLst/>
          </a:prstGeom>
          <a:noFill/>
          <a:ln w="9525">
            <a:noFill/>
          </a:ln>
        </p:spPr>
        <p:txBody>
          <a:bodyPr wrap="none" lIns="92075" tIns="46038" rIns="92075" bIns="46038" anchor="ctr" anchorCtr="0"/>
          <a:lstStyle>
            <a:lvl1pPr>
              <a:defRPr sz="1400">
                <a:latin typeface="Arial" panose="020B0604020202020204" pitchFamily="34" charset="0"/>
              </a:defRPr>
            </a:lvl1pPr>
          </a:lstStyle>
          <a:p>
            <a:pPr lvl="0"/>
            <a:fld id="{BB962C8B-B14F-4D97-AF65-F5344CB8AC3E}" type="datetime1">
              <a:rPr lang="en-US" altLang="x-none"/>
            </a:fld>
            <a:endParaRPr lang="en-US" altLang="x-none"/>
          </a:p>
        </p:txBody>
      </p:sp>
      <p:sp>
        <p:nvSpPr>
          <p:cNvPr id="7178" name="Footer Placeholder 7177"/>
          <p:cNvSpPr>
            <a:spLocks noGrp="1"/>
          </p:cNvSpPr>
          <p:nvPr>
            <p:ph type="ftr" sz="quarter" idx="3"/>
          </p:nvPr>
        </p:nvSpPr>
        <p:spPr>
          <a:xfrm>
            <a:off x="3124200" y="6324600"/>
            <a:ext cx="2895600" cy="457200"/>
          </a:xfrm>
          <a:prstGeom prst="rect">
            <a:avLst/>
          </a:prstGeom>
          <a:noFill/>
          <a:ln w="9525">
            <a:noFill/>
          </a:ln>
        </p:spPr>
        <p:txBody>
          <a:bodyPr wrap="none" lIns="92075" tIns="46038" rIns="92075" bIns="46038" anchor="ctr" anchorCtr="0"/>
          <a:lstStyle>
            <a:lvl1pPr algn="ctr">
              <a:defRPr sz="1400">
                <a:latin typeface="Arial" panose="020B0604020202020204" pitchFamily="34" charset="0"/>
              </a:defRPr>
            </a:lvl1pPr>
          </a:lstStyle>
          <a:p>
            <a:pPr lvl="0"/>
            <a:endParaRPr lang="en-US" altLang="x-none"/>
          </a:p>
        </p:txBody>
      </p:sp>
      <p:sp>
        <p:nvSpPr>
          <p:cNvPr id="7179" name="Slide Number Placeholder 7178"/>
          <p:cNvSpPr>
            <a:spLocks noGrp="1"/>
          </p:cNvSpPr>
          <p:nvPr>
            <p:ph type="sldNum" sz="quarter" idx="4"/>
          </p:nvPr>
        </p:nvSpPr>
        <p:spPr>
          <a:xfrm>
            <a:off x="6553200" y="6324600"/>
            <a:ext cx="1905000" cy="457200"/>
          </a:xfrm>
          <a:prstGeom prst="rect">
            <a:avLst/>
          </a:prstGeom>
          <a:noFill/>
          <a:ln w="9525">
            <a:noFill/>
          </a:ln>
        </p:spPr>
        <p:txBody>
          <a:bodyPr wrap="none" lIns="92075" tIns="46038" rIns="92075" bIns="46038" anchor="ctr" anchorCtr="0"/>
          <a:lstStyle>
            <a:lvl1pPr algn="r">
              <a:defRPr sz="1400">
                <a:latin typeface="Arial" panose="020B0604020202020204" pitchFamily="34" charset="0"/>
              </a:defRPr>
            </a:lvl1pPr>
          </a:lstStyle>
          <a:p>
            <a:pPr lvl="0"/>
            <a:fld id="{9A0DB2DC-4C9A-4742-B13C-FB6460FD3503}" type="slidenum">
              <a:rPr lang="en-US" altLang="x-none"/>
            </a:fld>
            <a:endParaRPr lang="en-US" altLang="x-non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marL="0" lvl="0" indent="0" algn="r" defTabSz="914400" rtl="0" eaLnBrk="0" fontAlgn="base" latinLnBrk="0" hangingPunct="0">
        <a:lnSpc>
          <a:spcPct val="100000"/>
        </a:lnSpc>
        <a:spcBef>
          <a:spcPct val="0"/>
        </a:spcBef>
        <a:spcAft>
          <a:spcPct val="0"/>
        </a:spcAft>
        <a:buNone/>
        <a:defRPr sz="4400" b="0" i="1" u="none" kern="1200" baseline="0">
          <a:solidFill>
            <a:schemeClr val="tx2"/>
          </a:solidFill>
          <a:latin typeface="+mj-lt"/>
          <a:ea typeface="+mj-ea"/>
          <a:cs typeface="+mj-cs"/>
        </a:defRPr>
      </a:lvl1pPr>
    </p:titleStyle>
    <p:bodyStyle>
      <a:lvl1pPr marL="342900" lvl="0" indent="-342900" algn="l" defTabSz="914400" rtl="0" eaLnBrk="0" fontAlgn="base" latinLnBrk="0" hangingPunct="0">
        <a:lnSpc>
          <a:spcPct val="100000"/>
        </a:lnSpc>
        <a:spcBef>
          <a:spcPct val="20000"/>
        </a:spcBef>
        <a:spcAft>
          <a:spcPct val="0"/>
        </a:spcAft>
        <a:buClr>
          <a:schemeClr val="tx2"/>
        </a:buClr>
        <a:buChar char="•"/>
        <a:defRPr sz="3200" b="0" i="0" u="none" kern="1200" baseline="0">
          <a:solidFill>
            <a:schemeClr val="tx1"/>
          </a:solidFill>
          <a:latin typeface="+mn-lt"/>
          <a:ea typeface="+mn-ea"/>
          <a:cs typeface="+mn-cs"/>
        </a:defRPr>
      </a:lvl1pPr>
      <a:lvl2pPr marL="742950" lvl="1" indent="-285750" algn="l" defTabSz="914400" rtl="0" eaLnBrk="0" fontAlgn="base" latinLnBrk="0" hangingPunct="0">
        <a:lnSpc>
          <a:spcPct val="100000"/>
        </a:lnSpc>
        <a:spcBef>
          <a:spcPct val="20000"/>
        </a:spcBef>
        <a:spcAft>
          <a:spcPct val="0"/>
        </a:spcAft>
        <a:buClr>
          <a:schemeClr val="tx2"/>
        </a:buClr>
        <a:buChar char="–"/>
        <a:defRPr sz="2800" b="0" i="0" u="none" kern="1200" baseline="0">
          <a:solidFill>
            <a:schemeClr val="tx1"/>
          </a:solidFill>
          <a:latin typeface="+mn-lt"/>
          <a:ea typeface="+mn-ea"/>
          <a:cs typeface="+mn-cs"/>
        </a:defRPr>
      </a:lvl2pPr>
      <a:lvl3pPr marL="1143000" lvl="2" indent="-228600" algn="l" defTabSz="914400" rtl="0" eaLnBrk="0" fontAlgn="base" latinLnBrk="0" hangingPunct="0">
        <a:lnSpc>
          <a:spcPct val="100000"/>
        </a:lnSpc>
        <a:spcBef>
          <a:spcPct val="20000"/>
        </a:spcBef>
        <a:spcAft>
          <a:spcPct val="0"/>
        </a:spcAft>
        <a:buClr>
          <a:schemeClr val="tx2"/>
        </a:buClr>
        <a:buChar char="•"/>
        <a:defRPr sz="2400" b="0" i="0" u="none" kern="1200" baseline="0">
          <a:solidFill>
            <a:schemeClr val="tx1"/>
          </a:solidFill>
          <a:latin typeface="+mn-lt"/>
          <a:ea typeface="+mn-ea"/>
          <a:cs typeface="+mn-cs"/>
        </a:defRPr>
      </a:lvl3pPr>
      <a:lvl4pPr marL="1600200" lvl="3" indent="-228600" algn="l" defTabSz="914400" rtl="0" eaLnBrk="0" fontAlgn="base" latinLnBrk="0" hangingPunct="0">
        <a:lnSpc>
          <a:spcPct val="100000"/>
        </a:lnSpc>
        <a:spcBef>
          <a:spcPct val="20000"/>
        </a:spcBef>
        <a:spcAft>
          <a:spcPct val="0"/>
        </a:spcAft>
        <a:buClr>
          <a:schemeClr val="tx2"/>
        </a:buClr>
        <a:buChar char="–"/>
        <a:defRPr sz="2000" b="0" i="0" u="none" kern="1200" baseline="0">
          <a:solidFill>
            <a:schemeClr val="tx1"/>
          </a:solidFill>
          <a:latin typeface="+mn-lt"/>
          <a:ea typeface="+mn-ea"/>
          <a:cs typeface="+mn-cs"/>
        </a:defRPr>
      </a:lvl4pPr>
      <a:lvl5pPr marL="2057400" lvl="4" indent="-228600" algn="l" defTabSz="914400" rtl="0" eaLnBrk="0" fontAlgn="base" latinLnBrk="0" hangingPunct="0">
        <a:lnSpc>
          <a:spcPct val="100000"/>
        </a:lnSpc>
        <a:spcBef>
          <a:spcPct val="20000"/>
        </a:spcBef>
        <a:spcAft>
          <a:spcPct val="0"/>
        </a:spcAft>
        <a:buClr>
          <a:schemeClr val="tx2"/>
        </a:buClr>
        <a:buChar char="•"/>
        <a:defRPr sz="2000" b="0" i="0" u="none" kern="1200" baseline="0">
          <a:solidFill>
            <a:schemeClr val="tx1"/>
          </a:solidFill>
          <a:latin typeface="+mn-lt"/>
          <a:ea typeface="+mn-ea"/>
          <a:cs typeface="+mn-cs"/>
        </a:defRPr>
      </a:lvl5pPr>
      <a:lvl6pPr marL="2514600" lvl="5" indent="-228600" algn="l" defTabSz="914400" rtl="0" eaLnBrk="0" fontAlgn="base" latinLnBrk="0" hangingPunct="0">
        <a:lnSpc>
          <a:spcPct val="100000"/>
        </a:lnSpc>
        <a:spcBef>
          <a:spcPct val="20000"/>
        </a:spcBef>
        <a:spcAft>
          <a:spcPct val="0"/>
        </a:spcAft>
        <a:buClr>
          <a:schemeClr val="tx2"/>
        </a:buClr>
        <a:buChar char="•"/>
        <a:defRPr sz="2000" b="0" i="0" u="none" kern="1200" baseline="0">
          <a:solidFill>
            <a:schemeClr val="tx1"/>
          </a:solidFill>
          <a:latin typeface="+mn-lt"/>
          <a:ea typeface="+mn-ea"/>
          <a:cs typeface="+mn-cs"/>
        </a:defRPr>
      </a:lvl6pPr>
      <a:lvl7pPr marL="2971800" lvl="6" indent="-228600" algn="l" defTabSz="914400" rtl="0" eaLnBrk="0" fontAlgn="base" latinLnBrk="0" hangingPunct="0">
        <a:lnSpc>
          <a:spcPct val="100000"/>
        </a:lnSpc>
        <a:spcBef>
          <a:spcPct val="20000"/>
        </a:spcBef>
        <a:spcAft>
          <a:spcPct val="0"/>
        </a:spcAft>
        <a:buClr>
          <a:schemeClr val="tx2"/>
        </a:buClr>
        <a:buChar char="•"/>
        <a:defRPr sz="2000" b="0" i="0" u="none" kern="1200" baseline="0">
          <a:solidFill>
            <a:schemeClr val="tx1"/>
          </a:solidFill>
          <a:latin typeface="+mn-lt"/>
          <a:ea typeface="+mn-ea"/>
          <a:cs typeface="+mn-cs"/>
        </a:defRPr>
      </a:lvl7pPr>
      <a:lvl8pPr marL="3429000" lvl="7" indent="-228600" algn="l" defTabSz="914400" rtl="0" eaLnBrk="0" fontAlgn="base" latinLnBrk="0" hangingPunct="0">
        <a:lnSpc>
          <a:spcPct val="100000"/>
        </a:lnSpc>
        <a:spcBef>
          <a:spcPct val="20000"/>
        </a:spcBef>
        <a:spcAft>
          <a:spcPct val="0"/>
        </a:spcAft>
        <a:buClr>
          <a:schemeClr val="tx2"/>
        </a:buClr>
        <a:buChar char="•"/>
        <a:defRPr sz="2000" b="0" i="0" u="none" kern="1200" baseline="0">
          <a:solidFill>
            <a:schemeClr val="tx1"/>
          </a:solidFill>
          <a:latin typeface="+mn-lt"/>
          <a:ea typeface="+mn-ea"/>
          <a:cs typeface="+mn-cs"/>
        </a:defRPr>
      </a:lvl8pPr>
      <a:lvl9pPr marL="3886200" lvl="8" indent="-228600" algn="l" defTabSz="914400" rtl="0" eaLnBrk="0" fontAlgn="base" latinLnBrk="0" hangingPunct="0">
        <a:lnSpc>
          <a:spcPct val="100000"/>
        </a:lnSpc>
        <a:spcBef>
          <a:spcPct val="20000"/>
        </a:spcBef>
        <a:spcAft>
          <a:spcPct val="0"/>
        </a:spcAft>
        <a:buClr>
          <a:schemeClr val="tx2"/>
        </a:buClr>
        <a:buChar char="•"/>
        <a:defRPr sz="2000" b="0" i="0" u="none" kern="1200" baseline="0">
          <a:solidFill>
            <a:schemeClr val="tx1"/>
          </a:solidFill>
          <a:latin typeface="+mn-lt"/>
          <a:ea typeface="+mn-ea"/>
          <a:cs typeface="+mn-cs"/>
        </a:defRPr>
      </a:lvl9pPr>
    </p:bodyStyle>
    <p:otherStyle>
      <a:lvl1pPr marL="0" lvl="0" indent="0" algn="l" defTabSz="914400" rtl="0" eaLnBrk="0" fontAlgn="base" latinLnBrk="0" hangingPunct="0">
        <a:lnSpc>
          <a:spcPct val="100000"/>
        </a:lnSpc>
        <a:spcBef>
          <a:spcPct val="0"/>
        </a:spcBef>
        <a:spcAft>
          <a:spcPct val="0"/>
        </a:spcAft>
        <a:buNone/>
        <a:defRPr sz="2400" b="0" i="0" u="none" kern="1200" baseline="0">
          <a:solidFill>
            <a:schemeClr val="tx1"/>
          </a:solidFill>
          <a:latin typeface="+mn-lt"/>
          <a:ea typeface="+mn-ea"/>
          <a:cs typeface="+mn-cs"/>
        </a:defRPr>
      </a:lvl1pPr>
      <a:lvl2pPr marL="457200" lvl="1" indent="0" algn="l" defTabSz="914400" rtl="0" eaLnBrk="0" fontAlgn="base" latinLnBrk="0" hangingPunct="0">
        <a:lnSpc>
          <a:spcPct val="100000"/>
        </a:lnSpc>
        <a:spcBef>
          <a:spcPct val="0"/>
        </a:spcBef>
        <a:spcAft>
          <a:spcPct val="0"/>
        </a:spcAft>
        <a:buNone/>
        <a:defRPr sz="2400" b="0" i="0" u="none" kern="1200" baseline="0">
          <a:solidFill>
            <a:schemeClr val="tx1"/>
          </a:solidFill>
          <a:latin typeface="+mn-lt"/>
          <a:ea typeface="+mn-ea"/>
          <a:cs typeface="+mn-cs"/>
        </a:defRPr>
      </a:lvl2pPr>
      <a:lvl3pPr marL="914400" lvl="2" indent="0" algn="l" defTabSz="914400" rtl="0" eaLnBrk="0" fontAlgn="base" latinLnBrk="0" hangingPunct="0">
        <a:lnSpc>
          <a:spcPct val="100000"/>
        </a:lnSpc>
        <a:spcBef>
          <a:spcPct val="0"/>
        </a:spcBef>
        <a:spcAft>
          <a:spcPct val="0"/>
        </a:spcAft>
        <a:buNone/>
        <a:defRPr sz="2400" b="0" i="0" u="none" kern="1200" baseline="0">
          <a:solidFill>
            <a:schemeClr val="tx1"/>
          </a:solidFill>
          <a:latin typeface="+mn-lt"/>
          <a:ea typeface="+mn-ea"/>
          <a:cs typeface="+mn-cs"/>
        </a:defRPr>
      </a:lvl3pPr>
      <a:lvl4pPr marL="1371600" lvl="3" indent="0" algn="l" defTabSz="914400" rtl="0" eaLnBrk="0" fontAlgn="base" latinLnBrk="0" hangingPunct="0">
        <a:lnSpc>
          <a:spcPct val="100000"/>
        </a:lnSpc>
        <a:spcBef>
          <a:spcPct val="0"/>
        </a:spcBef>
        <a:spcAft>
          <a:spcPct val="0"/>
        </a:spcAft>
        <a:buNone/>
        <a:defRPr sz="2400" b="0" i="0" u="none" kern="1200" baseline="0">
          <a:solidFill>
            <a:schemeClr val="tx1"/>
          </a:solidFill>
          <a:latin typeface="+mn-lt"/>
          <a:ea typeface="+mn-ea"/>
          <a:cs typeface="+mn-cs"/>
        </a:defRPr>
      </a:lvl4pPr>
      <a:lvl5pPr marL="1828800" lvl="4" indent="0" algn="l" defTabSz="914400" rtl="0" eaLnBrk="0" fontAlgn="base" latinLnBrk="0" hangingPunct="0">
        <a:lnSpc>
          <a:spcPct val="100000"/>
        </a:lnSpc>
        <a:spcBef>
          <a:spcPct val="0"/>
        </a:spcBef>
        <a:spcAft>
          <a:spcPct val="0"/>
        </a:spcAft>
        <a:buNone/>
        <a:defRPr sz="2400" b="0" i="0" u="none" kern="1200" baseline="0">
          <a:solidFill>
            <a:schemeClr val="tx1"/>
          </a:solidFill>
          <a:latin typeface="+mn-lt"/>
          <a:ea typeface="+mn-ea"/>
          <a:cs typeface="+mn-cs"/>
        </a:defRPr>
      </a:lvl5pPr>
      <a:lvl6pPr marL="2286000" lvl="5" indent="0" algn="l" defTabSz="914400" rtl="0" eaLnBrk="0" fontAlgn="base" latinLnBrk="0" hangingPunct="0">
        <a:lnSpc>
          <a:spcPct val="100000"/>
        </a:lnSpc>
        <a:spcBef>
          <a:spcPct val="0"/>
        </a:spcBef>
        <a:spcAft>
          <a:spcPct val="0"/>
        </a:spcAft>
        <a:buNone/>
        <a:defRPr sz="2400" b="0" i="0" u="none" kern="1200" baseline="0">
          <a:solidFill>
            <a:schemeClr val="tx1"/>
          </a:solidFill>
          <a:latin typeface="+mn-lt"/>
          <a:ea typeface="+mn-ea"/>
          <a:cs typeface="+mn-cs"/>
        </a:defRPr>
      </a:lvl6pPr>
      <a:lvl7pPr marL="2743200" lvl="6" indent="0" algn="l" defTabSz="914400" rtl="0" eaLnBrk="0" fontAlgn="base" latinLnBrk="0" hangingPunct="0">
        <a:lnSpc>
          <a:spcPct val="100000"/>
        </a:lnSpc>
        <a:spcBef>
          <a:spcPct val="0"/>
        </a:spcBef>
        <a:spcAft>
          <a:spcPct val="0"/>
        </a:spcAft>
        <a:buNone/>
        <a:defRPr sz="2400" b="0" i="0" u="none" kern="1200" baseline="0">
          <a:solidFill>
            <a:schemeClr val="tx1"/>
          </a:solidFill>
          <a:latin typeface="+mn-lt"/>
          <a:ea typeface="+mn-ea"/>
          <a:cs typeface="+mn-cs"/>
        </a:defRPr>
      </a:lvl7pPr>
      <a:lvl8pPr marL="3200400" lvl="7" indent="0" algn="l" defTabSz="914400" rtl="0" eaLnBrk="0" fontAlgn="base" latinLnBrk="0" hangingPunct="0">
        <a:lnSpc>
          <a:spcPct val="100000"/>
        </a:lnSpc>
        <a:spcBef>
          <a:spcPct val="0"/>
        </a:spcBef>
        <a:spcAft>
          <a:spcPct val="0"/>
        </a:spcAft>
        <a:buNone/>
        <a:defRPr sz="2400" b="0" i="0" u="none" kern="1200" baseline="0">
          <a:solidFill>
            <a:schemeClr val="tx1"/>
          </a:solidFill>
          <a:latin typeface="+mn-lt"/>
          <a:ea typeface="+mn-ea"/>
          <a:cs typeface="+mn-cs"/>
        </a:defRPr>
      </a:lvl8pPr>
      <a:lvl9pPr marL="3657600" lvl="8" indent="0" algn="l" defTabSz="914400" rtl="0" eaLnBrk="0" fontAlgn="base" latinLnBrk="0" hangingPunct="0">
        <a:lnSpc>
          <a:spcPct val="100000"/>
        </a:lnSpc>
        <a:spcBef>
          <a:spcPct val="0"/>
        </a:spcBef>
        <a:spcAft>
          <a:spcPct val="0"/>
        </a:spcAft>
        <a:buNone/>
        <a:defRPr sz="2400" b="0" i="0" u="none" kern="1200" baseline="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1.png"/><Relationship Id="rId2" Type="http://schemas.microsoft.com/office/2007/relationships/media" Target="file:///C:\My%20Documents\SOUNDFX\LOONEYTO.MID" TargetMode="External"/><Relationship Id="rId1" Type="http://schemas.openxmlformats.org/officeDocument/2006/relationships/audio" Target="file:///C:\My%20Documents\SOUNDFX\LOONEYTO.MID"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2.png"/><Relationship Id="rId1" Type="http://schemas.openxmlformats.org/officeDocument/2006/relationships/audio" Target="../media/audio1.wav"/></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53" name="Text Box 2052"/>
          <p:cNvSpPr txBox="1"/>
          <p:nvPr/>
        </p:nvSpPr>
        <p:spPr>
          <a:xfrm>
            <a:off x="1371600" y="2590800"/>
            <a:ext cx="6858000" cy="1433513"/>
          </a:xfrm>
          <a:prstGeom prst="rect">
            <a:avLst/>
          </a:prstGeom>
          <a:noFill/>
          <a:ln w="12700">
            <a:noFill/>
          </a:ln>
        </p:spPr>
        <p:txBody>
          <a:bodyPr>
            <a:spAutoFit/>
          </a:bodyPr>
          <a:p>
            <a:pPr algn="ctr">
              <a:spcBef>
                <a:spcPct val="50000"/>
              </a:spcBef>
            </a:pPr>
            <a:r>
              <a:rPr sz="8800"/>
              <a:t>Subtraction</a:t>
            </a:r>
            <a:endParaRPr sz="8800"/>
          </a:p>
        </p:txBody>
      </p:sp>
      <p:pic>
        <p:nvPicPr>
          <p:cNvPr id="2055" name="LOONEYTO.MID">
            <a:hlinkClick r:id="" action="ppaction://media"/>
          </p:cNvPr>
          <p:cNvPicPr>
            <a:picLocks noRot="1" noChangeAspect="1"/>
          </p:cNvPicPr>
          <p:nvPr>
            <a:audioFile r:link="rId1"/>
            <p:extLst>
              <p:ext uri="{DAA4B4D4-6D71-4841-9C94-3DE7FCFB9230}">
                <p14:media xmlns:p14="http://schemas.microsoft.com/office/powerpoint/2010/main" r:link="rId2"/>
              </p:ext>
            </p:extLst>
          </p:nvPr>
        </p:nvPicPr>
        <p:blipFill>
          <a:blip r:embed="rId3"/>
          <a:stretch>
            <a:fillRect/>
          </a:stretch>
        </p:blipFill>
        <p:spPr>
          <a:xfrm>
            <a:off x="9601200" y="1066800"/>
            <a:ext cx="304800" cy="304800"/>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2055"/>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numSld="20">
                <p:cTn id="7" repeatCount="indefinite" fill="hold" display="0">
                  <p:stCondLst>
                    <p:cond delay="indefinite"/>
                  </p:stCondLst>
                  <p:endCondLst>
                    <p:cond evt="onPrev" delay="0">
                      <p:tgtEl>
                        <p:sldTgt/>
                      </p:tgtEl>
                    </p:cond>
                    <p:cond evt="onStopAudio" delay="0">
                      <p:tgtEl>
                        <p:sldTgt/>
                      </p:tgtEl>
                    </p:cond>
                  </p:endCondLst>
                </p:cTn>
                <p:tgtEl>
                  <p:spTgt spid="2055"/>
                </p:tgtEl>
              </p:cMediaNode>
            </p:audio>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5602" name="Rectangle 25601"/>
          <p:cNvSpPr/>
          <p:nvPr/>
        </p:nvSpPr>
        <p:spPr>
          <a:xfrm>
            <a:off x="685800" y="1143000"/>
            <a:ext cx="4495800" cy="1447800"/>
          </a:xfrm>
          <a:prstGeom prst="rect">
            <a:avLst/>
          </a:prstGeom>
          <a:solidFill>
            <a:schemeClr val="accent1"/>
          </a:solidFill>
          <a:ln w="9525" cap="flat" cmpd="sng">
            <a:solidFill>
              <a:schemeClr val="tx1"/>
            </a:solidFill>
            <a:prstDash val="solid"/>
            <a:miter/>
            <a:headEnd type="none" w="med" len="med"/>
            <a:tailEnd type="none" w="med" len="med"/>
          </a:ln>
        </p:spPr>
        <p:txBody>
          <a:bodyPr wrap="none" anchor="ctr" anchorCtr="0"/>
          <a:p>
            <a:pPr algn="ctr"/>
            <a:r>
              <a:rPr sz="5400"/>
              <a:t>58 - 39</a:t>
            </a:r>
            <a:endParaRPr sz="5400"/>
          </a:p>
        </p:txBody>
      </p:sp>
      <p:sp>
        <p:nvSpPr>
          <p:cNvPr id="25603" name="Rectangle 25602"/>
          <p:cNvSpPr/>
          <p:nvPr/>
        </p:nvSpPr>
        <p:spPr>
          <a:xfrm>
            <a:off x="457200" y="4648200"/>
            <a:ext cx="914400" cy="1066800"/>
          </a:xfrm>
          <a:prstGeom prst="rect">
            <a:avLst/>
          </a:prstGeom>
          <a:solidFill>
            <a:schemeClr val="accent1"/>
          </a:solidFill>
          <a:ln w="9525" cap="flat" cmpd="sng">
            <a:solidFill>
              <a:schemeClr val="tx1"/>
            </a:solidFill>
            <a:prstDash val="solid"/>
            <a:miter/>
            <a:headEnd type="none" w="med" len="med"/>
            <a:tailEnd type="none" w="med" len="med"/>
          </a:ln>
        </p:spPr>
        <p:txBody>
          <a:bodyPr wrap="none" anchor="ctr" anchorCtr="0"/>
          <a:p>
            <a:pPr algn="ctr"/>
            <a:r>
              <a:rPr sz="5400"/>
              <a:t>39</a:t>
            </a:r>
          </a:p>
        </p:txBody>
      </p:sp>
      <p:sp>
        <p:nvSpPr>
          <p:cNvPr id="25604" name="Curved Down Arrow 25603"/>
          <p:cNvSpPr/>
          <p:nvPr/>
        </p:nvSpPr>
        <p:spPr>
          <a:xfrm>
            <a:off x="2819400" y="3810000"/>
            <a:ext cx="3352800" cy="762000"/>
          </a:xfrm>
          <a:prstGeom prst="curvedDownArrow">
            <a:avLst>
              <a:gd name="adj1" fmla="val 88000"/>
              <a:gd name="adj2" fmla="val 176000"/>
              <a:gd name="adj3" fmla="val 23333"/>
            </a:avLst>
          </a:prstGeom>
          <a:solidFill>
            <a:schemeClr val="accent1"/>
          </a:solidFill>
          <a:ln w="9525" cap="flat" cmpd="sng">
            <a:solidFill>
              <a:schemeClr val="tx1"/>
            </a:solidFill>
            <a:prstDash val="solid"/>
            <a:miter/>
            <a:headEnd type="none" w="med" len="med"/>
            <a:tailEnd type="none" w="med" len="med"/>
          </a:ln>
        </p:spPr>
        <p:txBody>
          <a:bodyPr/>
          <a:p>
            <a:endParaRPr lang="en-US"/>
          </a:p>
        </p:txBody>
      </p:sp>
      <p:sp>
        <p:nvSpPr>
          <p:cNvPr id="25605" name="Curved Down Arrow 25604"/>
          <p:cNvSpPr/>
          <p:nvPr/>
        </p:nvSpPr>
        <p:spPr>
          <a:xfrm>
            <a:off x="6248400" y="3810000"/>
            <a:ext cx="1676400" cy="762000"/>
          </a:xfrm>
          <a:prstGeom prst="curvedDownArrow">
            <a:avLst>
              <a:gd name="adj1" fmla="val 52390"/>
              <a:gd name="adj2" fmla="val 88000"/>
              <a:gd name="adj3" fmla="val 23333"/>
            </a:avLst>
          </a:prstGeom>
          <a:solidFill>
            <a:schemeClr val="accent1"/>
          </a:solidFill>
          <a:ln w="9525" cap="flat" cmpd="sng">
            <a:solidFill>
              <a:schemeClr val="tx1"/>
            </a:solidFill>
            <a:prstDash val="solid"/>
            <a:miter/>
            <a:headEnd type="none" w="med" len="med"/>
            <a:tailEnd type="none" w="med" len="med"/>
          </a:ln>
        </p:spPr>
        <p:txBody>
          <a:bodyPr/>
          <a:p>
            <a:endParaRPr lang="en-US"/>
          </a:p>
        </p:txBody>
      </p:sp>
      <p:sp>
        <p:nvSpPr>
          <p:cNvPr id="25606" name="Rectangle 25605"/>
          <p:cNvSpPr/>
          <p:nvPr/>
        </p:nvSpPr>
        <p:spPr>
          <a:xfrm>
            <a:off x="2362200" y="4648200"/>
            <a:ext cx="1066800" cy="1066800"/>
          </a:xfrm>
          <a:prstGeom prst="rect">
            <a:avLst/>
          </a:prstGeom>
          <a:solidFill>
            <a:schemeClr val="accent1"/>
          </a:solidFill>
          <a:ln w="9525" cap="flat" cmpd="sng">
            <a:solidFill>
              <a:schemeClr val="tx1"/>
            </a:solidFill>
            <a:prstDash val="solid"/>
            <a:miter/>
            <a:headEnd type="none" w="med" len="med"/>
            <a:tailEnd type="none" w="med" len="med"/>
          </a:ln>
        </p:spPr>
        <p:txBody>
          <a:bodyPr wrap="none" anchor="ctr" anchorCtr="0"/>
          <a:p>
            <a:pPr algn="ctr"/>
            <a:r>
              <a:rPr sz="5400"/>
              <a:t>40</a:t>
            </a:r>
            <a:endParaRPr sz="5400"/>
          </a:p>
        </p:txBody>
      </p:sp>
      <p:sp>
        <p:nvSpPr>
          <p:cNvPr id="25607" name="Rectangle 25606"/>
          <p:cNvSpPr/>
          <p:nvPr/>
        </p:nvSpPr>
        <p:spPr>
          <a:xfrm>
            <a:off x="5334000" y="4648200"/>
            <a:ext cx="1066800" cy="1066800"/>
          </a:xfrm>
          <a:prstGeom prst="rect">
            <a:avLst/>
          </a:prstGeom>
          <a:solidFill>
            <a:schemeClr val="accent1"/>
          </a:solidFill>
          <a:ln w="9525" cap="flat" cmpd="sng">
            <a:solidFill>
              <a:schemeClr val="tx1"/>
            </a:solidFill>
            <a:prstDash val="solid"/>
            <a:miter/>
            <a:headEnd type="none" w="med" len="med"/>
            <a:tailEnd type="none" w="med" len="med"/>
          </a:ln>
        </p:spPr>
        <p:txBody>
          <a:bodyPr wrap="none" anchor="ctr" anchorCtr="0"/>
          <a:p>
            <a:pPr algn="ctr"/>
            <a:r>
              <a:rPr sz="5400"/>
              <a:t>50</a:t>
            </a:r>
            <a:endParaRPr sz="5400"/>
          </a:p>
        </p:txBody>
      </p:sp>
      <p:sp>
        <p:nvSpPr>
          <p:cNvPr id="25608" name="Rectangle 25607"/>
          <p:cNvSpPr/>
          <p:nvPr/>
        </p:nvSpPr>
        <p:spPr>
          <a:xfrm>
            <a:off x="6858000" y="4648200"/>
            <a:ext cx="990600" cy="1066800"/>
          </a:xfrm>
          <a:prstGeom prst="rect">
            <a:avLst/>
          </a:prstGeom>
          <a:solidFill>
            <a:schemeClr val="accent1"/>
          </a:solidFill>
          <a:ln w="9525" cap="flat" cmpd="sng">
            <a:solidFill>
              <a:schemeClr val="tx1"/>
            </a:solidFill>
            <a:prstDash val="solid"/>
            <a:miter/>
            <a:headEnd type="none" w="med" len="med"/>
            <a:tailEnd type="none" w="med" len="med"/>
          </a:ln>
        </p:spPr>
        <p:txBody>
          <a:bodyPr wrap="none" anchor="ctr" anchorCtr="0"/>
          <a:p>
            <a:pPr algn="ctr"/>
            <a:r>
              <a:rPr sz="5400"/>
              <a:t>58</a:t>
            </a:r>
          </a:p>
        </p:txBody>
      </p:sp>
      <p:sp>
        <p:nvSpPr>
          <p:cNvPr id="25609" name="Curved Down Arrow 25608"/>
          <p:cNvSpPr/>
          <p:nvPr/>
        </p:nvSpPr>
        <p:spPr>
          <a:xfrm>
            <a:off x="990600" y="3810000"/>
            <a:ext cx="1676400" cy="762000"/>
          </a:xfrm>
          <a:prstGeom prst="curvedDownArrow">
            <a:avLst>
              <a:gd name="adj1" fmla="val 52390"/>
              <a:gd name="adj2" fmla="val 88000"/>
              <a:gd name="adj3" fmla="val 23333"/>
            </a:avLst>
          </a:prstGeom>
          <a:solidFill>
            <a:schemeClr val="accent1"/>
          </a:solidFill>
          <a:ln w="9525" cap="flat" cmpd="sng">
            <a:solidFill>
              <a:schemeClr val="tx1"/>
            </a:solidFill>
            <a:prstDash val="solid"/>
            <a:miter/>
            <a:headEnd type="none" w="med" len="med"/>
            <a:tailEnd type="none" w="med" len="med"/>
          </a:ln>
        </p:spPr>
        <p:txBody>
          <a:bodyPr/>
          <a:p>
            <a:endParaRPr lang="en-US"/>
          </a:p>
        </p:txBody>
      </p:sp>
      <p:sp>
        <p:nvSpPr>
          <p:cNvPr id="25610" name="Rectangle 25609"/>
          <p:cNvSpPr/>
          <p:nvPr/>
        </p:nvSpPr>
        <p:spPr>
          <a:xfrm>
            <a:off x="6324600" y="1143000"/>
            <a:ext cx="1447800" cy="1447800"/>
          </a:xfrm>
          <a:prstGeom prst="rect">
            <a:avLst/>
          </a:prstGeom>
          <a:solidFill>
            <a:schemeClr val="accent1"/>
          </a:solidFill>
          <a:ln w="9525" cap="flat" cmpd="sng">
            <a:solidFill>
              <a:schemeClr val="tx1"/>
            </a:solidFill>
            <a:prstDash val="solid"/>
            <a:miter/>
            <a:headEnd type="none" w="med" len="med"/>
            <a:tailEnd type="none" w="med" len="med"/>
          </a:ln>
        </p:spPr>
        <p:txBody>
          <a:bodyPr wrap="none" anchor="ctr" anchorCtr="0"/>
          <a:p>
            <a:pPr algn="ctr"/>
            <a:r>
              <a:rPr sz="5400"/>
              <a:t>19</a:t>
            </a:r>
            <a:endParaRPr sz="5400"/>
          </a:p>
        </p:txBody>
      </p:sp>
      <p:sp>
        <p:nvSpPr>
          <p:cNvPr id="25611" name="Text Box 25610"/>
          <p:cNvSpPr txBox="1"/>
          <p:nvPr/>
        </p:nvSpPr>
        <p:spPr>
          <a:xfrm>
            <a:off x="5257800" y="1447800"/>
            <a:ext cx="914400" cy="914400"/>
          </a:xfrm>
          <a:prstGeom prst="rect">
            <a:avLst/>
          </a:prstGeom>
          <a:noFill/>
          <a:ln w="9525">
            <a:noFill/>
          </a:ln>
        </p:spPr>
        <p:txBody>
          <a:bodyPr>
            <a:spAutoFit/>
          </a:bodyPr>
          <a:p>
            <a:pPr>
              <a:spcBef>
                <a:spcPct val="50000"/>
              </a:spcBef>
            </a:pPr>
            <a:r>
              <a:rPr sz="540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32" fill="hold" grpId="0" nodeType="clickEffect">
                                  <p:stCondLst>
                                    <p:cond delay="0"/>
                                  </p:stCondLst>
                                  <p:childTnLst>
                                    <p:set>
                                      <p:cBhvr>
                                        <p:cTn id="6" dur="1" fill="hold">
                                          <p:stCondLst>
                                            <p:cond delay="0"/>
                                          </p:stCondLst>
                                        </p:cTn>
                                        <p:tgtEl>
                                          <p:spTgt spid="25603"/>
                                        </p:tgtEl>
                                        <p:attrNameLst>
                                          <p:attrName>style.visibility</p:attrName>
                                        </p:attrNameLst>
                                      </p:cBhvr>
                                      <p:to>
                                        <p:strVal val="visible"/>
                                      </p:to>
                                    </p:set>
                                    <p:anim calcmode="lin" valueType="num">
                                      <p:cBhvr>
                                        <p:cTn id="7" dur="500" fill="hold"/>
                                        <p:tgtEl>
                                          <p:spTgt spid="25603"/>
                                        </p:tgtEl>
                                        <p:attrNameLst>
                                          <p:attrName>ppt_w</p:attrName>
                                        </p:attrNameLst>
                                      </p:cBhvr>
                                      <p:tavLst>
                                        <p:tav tm="0">
                                          <p:val>
                                            <p:strVal val="4*#ppt_w"/>
                                          </p:val>
                                        </p:tav>
                                        <p:tav tm="100000">
                                          <p:val>
                                            <p:strVal val="#ppt_w"/>
                                          </p:val>
                                        </p:tav>
                                      </p:tavLst>
                                    </p:anim>
                                    <p:anim calcmode="lin" valueType="num">
                                      <p:cBhvr>
                                        <p:cTn id="8" dur="500" fill="hold"/>
                                        <p:tgtEl>
                                          <p:spTgt spid="25603"/>
                                        </p:tgtEl>
                                        <p:attrNameLst>
                                          <p:attrName>ppt_h</p:attrName>
                                        </p:attrNameLst>
                                      </p:cBhvr>
                                      <p:tavLst>
                                        <p:tav tm="0">
                                          <p:val>
                                            <p:strVal val="4*#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32" fill="hold" nodeType="clickEffect">
                                  <p:stCondLst>
                                    <p:cond delay="0"/>
                                  </p:stCondLst>
                                  <p:childTnLst>
                                    <p:set>
                                      <p:cBhvr>
                                        <p:cTn id="12" dur="1" fill="hold">
                                          <p:stCondLst>
                                            <p:cond delay="0"/>
                                          </p:stCondLst>
                                        </p:cTn>
                                        <p:tgtEl>
                                          <p:spTgt spid="25609"/>
                                        </p:tgtEl>
                                        <p:attrNameLst>
                                          <p:attrName>style.visibility</p:attrName>
                                        </p:attrNameLst>
                                      </p:cBhvr>
                                      <p:to>
                                        <p:strVal val="visible"/>
                                      </p:to>
                                    </p:set>
                                    <p:anim calcmode="lin" valueType="num">
                                      <p:cBhvr>
                                        <p:cTn id="13" dur="500" fill="hold"/>
                                        <p:tgtEl>
                                          <p:spTgt spid="25609"/>
                                        </p:tgtEl>
                                        <p:attrNameLst>
                                          <p:attrName>ppt_w</p:attrName>
                                        </p:attrNameLst>
                                      </p:cBhvr>
                                      <p:tavLst>
                                        <p:tav tm="0">
                                          <p:val>
                                            <p:strVal val="4*#ppt_w"/>
                                          </p:val>
                                        </p:tav>
                                        <p:tav tm="100000">
                                          <p:val>
                                            <p:strVal val="#ppt_w"/>
                                          </p:val>
                                        </p:tav>
                                      </p:tavLst>
                                    </p:anim>
                                    <p:anim calcmode="lin" valueType="num">
                                      <p:cBhvr>
                                        <p:cTn id="14" dur="500" fill="hold"/>
                                        <p:tgtEl>
                                          <p:spTgt spid="25609"/>
                                        </p:tgtEl>
                                        <p:attrNameLst>
                                          <p:attrName>ppt_h</p:attrName>
                                        </p:attrNameLst>
                                      </p:cBhvr>
                                      <p:tavLst>
                                        <p:tav tm="0">
                                          <p:val>
                                            <p:strVal val="4*#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32" fill="hold" grpId="0" nodeType="clickEffect">
                                  <p:stCondLst>
                                    <p:cond delay="0"/>
                                  </p:stCondLst>
                                  <p:childTnLst>
                                    <p:set>
                                      <p:cBhvr>
                                        <p:cTn id="18" dur="1" fill="hold">
                                          <p:stCondLst>
                                            <p:cond delay="0"/>
                                          </p:stCondLst>
                                        </p:cTn>
                                        <p:tgtEl>
                                          <p:spTgt spid="25606"/>
                                        </p:tgtEl>
                                        <p:attrNameLst>
                                          <p:attrName>style.visibility</p:attrName>
                                        </p:attrNameLst>
                                      </p:cBhvr>
                                      <p:to>
                                        <p:strVal val="visible"/>
                                      </p:to>
                                    </p:set>
                                    <p:anim calcmode="lin" valueType="num">
                                      <p:cBhvr>
                                        <p:cTn id="19" dur="500" fill="hold"/>
                                        <p:tgtEl>
                                          <p:spTgt spid="25606"/>
                                        </p:tgtEl>
                                        <p:attrNameLst>
                                          <p:attrName>ppt_w</p:attrName>
                                        </p:attrNameLst>
                                      </p:cBhvr>
                                      <p:tavLst>
                                        <p:tav tm="0">
                                          <p:val>
                                            <p:strVal val="4*#ppt_w"/>
                                          </p:val>
                                        </p:tav>
                                        <p:tav tm="100000">
                                          <p:val>
                                            <p:strVal val="#ppt_w"/>
                                          </p:val>
                                        </p:tav>
                                      </p:tavLst>
                                    </p:anim>
                                    <p:anim calcmode="lin" valueType="num">
                                      <p:cBhvr>
                                        <p:cTn id="20" dur="500" fill="hold"/>
                                        <p:tgtEl>
                                          <p:spTgt spid="25606"/>
                                        </p:tgtEl>
                                        <p:attrNameLst>
                                          <p:attrName>ppt_h</p:attrName>
                                        </p:attrNameLst>
                                      </p:cBhvr>
                                      <p:tavLst>
                                        <p:tav tm="0">
                                          <p:val>
                                            <p:strVal val="4*#ppt_h"/>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32" fill="hold" nodeType="clickEffect">
                                  <p:stCondLst>
                                    <p:cond delay="0"/>
                                  </p:stCondLst>
                                  <p:childTnLst>
                                    <p:set>
                                      <p:cBhvr>
                                        <p:cTn id="24" dur="1" fill="hold">
                                          <p:stCondLst>
                                            <p:cond delay="0"/>
                                          </p:stCondLst>
                                        </p:cTn>
                                        <p:tgtEl>
                                          <p:spTgt spid="25604"/>
                                        </p:tgtEl>
                                        <p:attrNameLst>
                                          <p:attrName>style.visibility</p:attrName>
                                        </p:attrNameLst>
                                      </p:cBhvr>
                                      <p:to>
                                        <p:strVal val="visible"/>
                                      </p:to>
                                    </p:set>
                                    <p:anim calcmode="lin" valueType="num">
                                      <p:cBhvr>
                                        <p:cTn id="25" dur="500" fill="hold"/>
                                        <p:tgtEl>
                                          <p:spTgt spid="25604"/>
                                        </p:tgtEl>
                                        <p:attrNameLst>
                                          <p:attrName>ppt_w</p:attrName>
                                        </p:attrNameLst>
                                      </p:cBhvr>
                                      <p:tavLst>
                                        <p:tav tm="0">
                                          <p:val>
                                            <p:strVal val="4*#ppt_w"/>
                                          </p:val>
                                        </p:tav>
                                        <p:tav tm="100000">
                                          <p:val>
                                            <p:strVal val="#ppt_w"/>
                                          </p:val>
                                        </p:tav>
                                      </p:tavLst>
                                    </p:anim>
                                    <p:anim calcmode="lin" valueType="num">
                                      <p:cBhvr>
                                        <p:cTn id="26" dur="500" fill="hold"/>
                                        <p:tgtEl>
                                          <p:spTgt spid="25604"/>
                                        </p:tgtEl>
                                        <p:attrNameLst>
                                          <p:attrName>ppt_h</p:attrName>
                                        </p:attrNameLst>
                                      </p:cBhvr>
                                      <p:tavLst>
                                        <p:tav tm="0">
                                          <p:val>
                                            <p:strVal val="4*#ppt_h"/>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23" presetClass="entr" presetSubtype="32" fill="hold" grpId="0" nodeType="clickEffect">
                                  <p:stCondLst>
                                    <p:cond delay="0"/>
                                  </p:stCondLst>
                                  <p:childTnLst>
                                    <p:set>
                                      <p:cBhvr>
                                        <p:cTn id="30" dur="1" fill="hold">
                                          <p:stCondLst>
                                            <p:cond delay="0"/>
                                          </p:stCondLst>
                                        </p:cTn>
                                        <p:tgtEl>
                                          <p:spTgt spid="25607"/>
                                        </p:tgtEl>
                                        <p:attrNameLst>
                                          <p:attrName>style.visibility</p:attrName>
                                        </p:attrNameLst>
                                      </p:cBhvr>
                                      <p:to>
                                        <p:strVal val="visible"/>
                                      </p:to>
                                    </p:set>
                                    <p:anim calcmode="lin" valueType="num">
                                      <p:cBhvr>
                                        <p:cTn id="31" dur="500" fill="hold"/>
                                        <p:tgtEl>
                                          <p:spTgt spid="25607"/>
                                        </p:tgtEl>
                                        <p:attrNameLst>
                                          <p:attrName>ppt_w</p:attrName>
                                        </p:attrNameLst>
                                      </p:cBhvr>
                                      <p:tavLst>
                                        <p:tav tm="0">
                                          <p:val>
                                            <p:strVal val="4*#ppt_w"/>
                                          </p:val>
                                        </p:tav>
                                        <p:tav tm="100000">
                                          <p:val>
                                            <p:strVal val="#ppt_w"/>
                                          </p:val>
                                        </p:tav>
                                      </p:tavLst>
                                    </p:anim>
                                    <p:anim calcmode="lin" valueType="num">
                                      <p:cBhvr>
                                        <p:cTn id="32" dur="500" fill="hold"/>
                                        <p:tgtEl>
                                          <p:spTgt spid="25607"/>
                                        </p:tgtEl>
                                        <p:attrNameLst>
                                          <p:attrName>ppt_h</p:attrName>
                                        </p:attrNameLst>
                                      </p:cBhvr>
                                      <p:tavLst>
                                        <p:tav tm="0">
                                          <p:val>
                                            <p:strVal val="4*#ppt_h"/>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23" presetClass="entr" presetSubtype="32" fill="hold" nodeType="clickEffect">
                                  <p:stCondLst>
                                    <p:cond delay="0"/>
                                  </p:stCondLst>
                                  <p:childTnLst>
                                    <p:set>
                                      <p:cBhvr>
                                        <p:cTn id="36" dur="1" fill="hold">
                                          <p:stCondLst>
                                            <p:cond delay="0"/>
                                          </p:stCondLst>
                                        </p:cTn>
                                        <p:tgtEl>
                                          <p:spTgt spid="25605"/>
                                        </p:tgtEl>
                                        <p:attrNameLst>
                                          <p:attrName>style.visibility</p:attrName>
                                        </p:attrNameLst>
                                      </p:cBhvr>
                                      <p:to>
                                        <p:strVal val="visible"/>
                                      </p:to>
                                    </p:set>
                                    <p:anim calcmode="lin" valueType="num">
                                      <p:cBhvr>
                                        <p:cTn id="37" dur="500" fill="hold"/>
                                        <p:tgtEl>
                                          <p:spTgt spid="25605"/>
                                        </p:tgtEl>
                                        <p:attrNameLst>
                                          <p:attrName>ppt_w</p:attrName>
                                        </p:attrNameLst>
                                      </p:cBhvr>
                                      <p:tavLst>
                                        <p:tav tm="0">
                                          <p:val>
                                            <p:strVal val="4*#ppt_w"/>
                                          </p:val>
                                        </p:tav>
                                        <p:tav tm="100000">
                                          <p:val>
                                            <p:strVal val="#ppt_w"/>
                                          </p:val>
                                        </p:tav>
                                      </p:tavLst>
                                    </p:anim>
                                    <p:anim calcmode="lin" valueType="num">
                                      <p:cBhvr>
                                        <p:cTn id="38" dur="500" fill="hold"/>
                                        <p:tgtEl>
                                          <p:spTgt spid="25605"/>
                                        </p:tgtEl>
                                        <p:attrNameLst>
                                          <p:attrName>ppt_h</p:attrName>
                                        </p:attrNameLst>
                                      </p:cBhvr>
                                      <p:tavLst>
                                        <p:tav tm="0">
                                          <p:val>
                                            <p:strVal val="4*#ppt_h"/>
                                          </p:val>
                                        </p:tav>
                                        <p:tav tm="100000">
                                          <p:val>
                                            <p:strVal val="#ppt_h"/>
                                          </p:val>
                                        </p:tav>
                                      </p:tavLst>
                                    </p:anim>
                                  </p:childTnLst>
                                </p:cTn>
                              </p:par>
                            </p:childTnLst>
                          </p:cTn>
                        </p:par>
                      </p:childTnLst>
                    </p:cTn>
                  </p:par>
                  <p:par>
                    <p:cTn id="39" fill="hold">
                      <p:stCondLst>
                        <p:cond delay="indefinite"/>
                      </p:stCondLst>
                      <p:childTnLst>
                        <p:par>
                          <p:cTn id="40" fill="hold">
                            <p:stCondLst>
                              <p:cond delay="0"/>
                            </p:stCondLst>
                            <p:childTnLst>
                              <p:par>
                                <p:cTn id="41" presetID="23" presetClass="entr" presetSubtype="32" fill="hold" grpId="0" nodeType="clickEffect">
                                  <p:stCondLst>
                                    <p:cond delay="0"/>
                                  </p:stCondLst>
                                  <p:childTnLst>
                                    <p:set>
                                      <p:cBhvr>
                                        <p:cTn id="42" dur="1" fill="hold">
                                          <p:stCondLst>
                                            <p:cond delay="0"/>
                                          </p:stCondLst>
                                        </p:cTn>
                                        <p:tgtEl>
                                          <p:spTgt spid="25608"/>
                                        </p:tgtEl>
                                        <p:attrNameLst>
                                          <p:attrName>style.visibility</p:attrName>
                                        </p:attrNameLst>
                                      </p:cBhvr>
                                      <p:to>
                                        <p:strVal val="visible"/>
                                      </p:to>
                                    </p:set>
                                    <p:anim calcmode="lin" valueType="num">
                                      <p:cBhvr>
                                        <p:cTn id="43" dur="500" fill="hold"/>
                                        <p:tgtEl>
                                          <p:spTgt spid="25608"/>
                                        </p:tgtEl>
                                        <p:attrNameLst>
                                          <p:attrName>ppt_w</p:attrName>
                                        </p:attrNameLst>
                                      </p:cBhvr>
                                      <p:tavLst>
                                        <p:tav tm="0">
                                          <p:val>
                                            <p:strVal val="4*#ppt_w"/>
                                          </p:val>
                                        </p:tav>
                                        <p:tav tm="100000">
                                          <p:val>
                                            <p:strVal val="#ppt_w"/>
                                          </p:val>
                                        </p:tav>
                                      </p:tavLst>
                                    </p:anim>
                                    <p:anim calcmode="lin" valueType="num">
                                      <p:cBhvr>
                                        <p:cTn id="44" dur="500" fill="hold"/>
                                        <p:tgtEl>
                                          <p:spTgt spid="25608"/>
                                        </p:tgtEl>
                                        <p:attrNameLst>
                                          <p:attrName>ppt_h</p:attrName>
                                        </p:attrNameLst>
                                      </p:cBhvr>
                                      <p:tavLst>
                                        <p:tav tm="0">
                                          <p:val>
                                            <p:strVal val="4*#ppt_h"/>
                                          </p:val>
                                        </p:tav>
                                        <p:tav tm="100000">
                                          <p:val>
                                            <p:strVal val="#ppt_h"/>
                                          </p:val>
                                        </p:tav>
                                      </p:tavLst>
                                    </p:anim>
                                  </p:childTnLst>
                                </p:cTn>
                              </p:par>
                            </p:childTnLst>
                          </p:cTn>
                        </p:par>
                      </p:childTnLst>
                    </p:cTn>
                  </p:par>
                  <p:par>
                    <p:cTn id="45" fill="hold">
                      <p:stCondLst>
                        <p:cond delay="indefinite"/>
                      </p:stCondLst>
                      <p:childTnLst>
                        <p:par>
                          <p:cTn id="46" fill="hold">
                            <p:stCondLst>
                              <p:cond delay="0"/>
                            </p:stCondLst>
                            <p:childTnLst>
                              <p:par>
                                <p:cTn id="47" presetID="23" presetClass="entr" presetSubtype="32" fill="hold" grpId="0" nodeType="clickEffect">
                                  <p:stCondLst>
                                    <p:cond delay="0"/>
                                  </p:stCondLst>
                                  <p:childTnLst>
                                    <p:set>
                                      <p:cBhvr>
                                        <p:cTn id="48" dur="1" fill="hold">
                                          <p:stCondLst>
                                            <p:cond delay="0"/>
                                          </p:stCondLst>
                                        </p:cTn>
                                        <p:tgtEl>
                                          <p:spTgt spid="25611"/>
                                        </p:tgtEl>
                                        <p:attrNameLst>
                                          <p:attrName>style.visibility</p:attrName>
                                        </p:attrNameLst>
                                      </p:cBhvr>
                                      <p:to>
                                        <p:strVal val="visible"/>
                                      </p:to>
                                    </p:set>
                                    <p:anim calcmode="lin" valueType="num">
                                      <p:cBhvr>
                                        <p:cTn id="49" dur="500" fill="hold"/>
                                        <p:tgtEl>
                                          <p:spTgt spid="25611"/>
                                        </p:tgtEl>
                                        <p:attrNameLst>
                                          <p:attrName>ppt_w</p:attrName>
                                        </p:attrNameLst>
                                      </p:cBhvr>
                                      <p:tavLst>
                                        <p:tav tm="0">
                                          <p:val>
                                            <p:strVal val="4*#ppt_w"/>
                                          </p:val>
                                        </p:tav>
                                        <p:tav tm="100000">
                                          <p:val>
                                            <p:strVal val="#ppt_w"/>
                                          </p:val>
                                        </p:tav>
                                      </p:tavLst>
                                    </p:anim>
                                    <p:anim calcmode="lin" valueType="num">
                                      <p:cBhvr>
                                        <p:cTn id="50" dur="500" fill="hold"/>
                                        <p:tgtEl>
                                          <p:spTgt spid="25611"/>
                                        </p:tgtEl>
                                        <p:attrNameLst>
                                          <p:attrName>ppt_h</p:attrName>
                                        </p:attrNameLst>
                                      </p:cBhvr>
                                      <p:tavLst>
                                        <p:tav tm="0">
                                          <p:val>
                                            <p:strVal val="4*#ppt_h"/>
                                          </p:val>
                                        </p:tav>
                                        <p:tav tm="100000">
                                          <p:val>
                                            <p:strVal val="#ppt_h"/>
                                          </p:val>
                                        </p:tav>
                                      </p:tavLst>
                                    </p:anim>
                                  </p:childTnLst>
                                </p:cTn>
                              </p:par>
                            </p:childTnLst>
                          </p:cTn>
                        </p:par>
                      </p:childTnLst>
                    </p:cTn>
                  </p:par>
                  <p:par>
                    <p:cTn id="51" fill="hold">
                      <p:stCondLst>
                        <p:cond delay="indefinite"/>
                      </p:stCondLst>
                      <p:childTnLst>
                        <p:par>
                          <p:cTn id="52" fill="hold">
                            <p:stCondLst>
                              <p:cond delay="0"/>
                            </p:stCondLst>
                            <p:childTnLst>
                              <p:par>
                                <p:cTn id="53" presetID="23" presetClass="entr" presetSubtype="32" fill="hold" grpId="0" nodeType="clickEffect">
                                  <p:stCondLst>
                                    <p:cond delay="0"/>
                                  </p:stCondLst>
                                  <p:childTnLst>
                                    <p:set>
                                      <p:cBhvr>
                                        <p:cTn id="54" dur="1" fill="hold">
                                          <p:stCondLst>
                                            <p:cond delay="0"/>
                                          </p:stCondLst>
                                        </p:cTn>
                                        <p:tgtEl>
                                          <p:spTgt spid="25610"/>
                                        </p:tgtEl>
                                        <p:attrNameLst>
                                          <p:attrName>style.visibility</p:attrName>
                                        </p:attrNameLst>
                                      </p:cBhvr>
                                      <p:to>
                                        <p:strVal val="visible"/>
                                      </p:to>
                                    </p:set>
                                    <p:anim calcmode="lin" valueType="num">
                                      <p:cBhvr>
                                        <p:cTn id="55" dur="500" fill="hold"/>
                                        <p:tgtEl>
                                          <p:spTgt spid="25610"/>
                                        </p:tgtEl>
                                        <p:attrNameLst>
                                          <p:attrName>ppt_w</p:attrName>
                                        </p:attrNameLst>
                                      </p:cBhvr>
                                      <p:tavLst>
                                        <p:tav tm="0">
                                          <p:val>
                                            <p:strVal val="4*#ppt_w"/>
                                          </p:val>
                                        </p:tav>
                                        <p:tav tm="100000">
                                          <p:val>
                                            <p:strVal val="#ppt_w"/>
                                          </p:val>
                                        </p:tav>
                                      </p:tavLst>
                                    </p:anim>
                                    <p:anim calcmode="lin" valueType="num">
                                      <p:cBhvr>
                                        <p:cTn id="56" dur="500" fill="hold"/>
                                        <p:tgtEl>
                                          <p:spTgt spid="25610"/>
                                        </p:tgtEl>
                                        <p:attrNameLst>
                                          <p:attrName>ppt_h</p:attrName>
                                        </p:attrNameLst>
                                      </p:cBhvr>
                                      <p:tavLst>
                                        <p:tav tm="0">
                                          <p:val>
                                            <p:strVal val="4*#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3" grpId="0" animBg="1"/>
      <p:bldP spid="25606" grpId="0" animBg="1"/>
      <p:bldP spid="25607" grpId="0" animBg="1"/>
      <p:bldP spid="25608" grpId="0" animBg="1"/>
      <p:bldP spid="25610" grpId="0" animBg="1"/>
      <p:bldP spid="25611"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6626" name="Rectangle 26625"/>
          <p:cNvSpPr/>
          <p:nvPr/>
        </p:nvSpPr>
        <p:spPr>
          <a:xfrm>
            <a:off x="685800" y="1143000"/>
            <a:ext cx="4495800" cy="1447800"/>
          </a:xfrm>
          <a:prstGeom prst="rect">
            <a:avLst/>
          </a:prstGeom>
          <a:solidFill>
            <a:schemeClr val="accent1"/>
          </a:solidFill>
          <a:ln w="9525" cap="flat" cmpd="sng">
            <a:solidFill>
              <a:schemeClr val="tx1"/>
            </a:solidFill>
            <a:prstDash val="solid"/>
            <a:miter/>
            <a:headEnd type="none" w="med" len="med"/>
            <a:tailEnd type="none" w="med" len="med"/>
          </a:ln>
        </p:spPr>
        <p:txBody>
          <a:bodyPr wrap="none" anchor="ctr" anchorCtr="0"/>
          <a:p>
            <a:pPr algn="ctr"/>
            <a:r>
              <a:rPr sz="5400"/>
              <a:t>42 - 13</a:t>
            </a:r>
            <a:endParaRPr sz="5400"/>
          </a:p>
        </p:txBody>
      </p:sp>
      <p:sp>
        <p:nvSpPr>
          <p:cNvPr id="26627" name="Rectangle 26626"/>
          <p:cNvSpPr/>
          <p:nvPr/>
        </p:nvSpPr>
        <p:spPr>
          <a:xfrm>
            <a:off x="457200" y="4648200"/>
            <a:ext cx="914400" cy="1066800"/>
          </a:xfrm>
          <a:prstGeom prst="rect">
            <a:avLst/>
          </a:prstGeom>
          <a:solidFill>
            <a:schemeClr val="accent1"/>
          </a:solidFill>
          <a:ln w="9525" cap="flat" cmpd="sng">
            <a:solidFill>
              <a:schemeClr val="tx1"/>
            </a:solidFill>
            <a:prstDash val="solid"/>
            <a:miter/>
            <a:headEnd type="none" w="med" len="med"/>
            <a:tailEnd type="none" w="med" len="med"/>
          </a:ln>
        </p:spPr>
        <p:txBody>
          <a:bodyPr wrap="none" anchor="ctr" anchorCtr="0"/>
          <a:p>
            <a:pPr algn="ctr"/>
            <a:endParaRPr lang="en-US" altLang="x-none"/>
          </a:p>
        </p:txBody>
      </p:sp>
      <p:sp>
        <p:nvSpPr>
          <p:cNvPr id="26628" name="Curved Down Arrow 26627"/>
          <p:cNvSpPr/>
          <p:nvPr/>
        </p:nvSpPr>
        <p:spPr>
          <a:xfrm>
            <a:off x="2819400" y="3810000"/>
            <a:ext cx="3352800" cy="762000"/>
          </a:xfrm>
          <a:prstGeom prst="curvedDownArrow">
            <a:avLst>
              <a:gd name="adj1" fmla="val 88000"/>
              <a:gd name="adj2" fmla="val 176000"/>
              <a:gd name="adj3" fmla="val 23333"/>
            </a:avLst>
          </a:prstGeom>
          <a:solidFill>
            <a:schemeClr val="accent1"/>
          </a:solidFill>
          <a:ln w="9525" cap="flat" cmpd="sng">
            <a:solidFill>
              <a:schemeClr val="tx1"/>
            </a:solidFill>
            <a:prstDash val="solid"/>
            <a:miter/>
            <a:headEnd type="none" w="med" len="med"/>
            <a:tailEnd type="none" w="med" len="med"/>
          </a:ln>
        </p:spPr>
        <p:txBody>
          <a:bodyPr/>
          <a:p>
            <a:endParaRPr lang="en-US"/>
          </a:p>
        </p:txBody>
      </p:sp>
      <p:sp>
        <p:nvSpPr>
          <p:cNvPr id="26629" name="Curved Down Arrow 26628"/>
          <p:cNvSpPr/>
          <p:nvPr/>
        </p:nvSpPr>
        <p:spPr>
          <a:xfrm>
            <a:off x="6248400" y="3810000"/>
            <a:ext cx="1676400" cy="762000"/>
          </a:xfrm>
          <a:prstGeom prst="curvedDownArrow">
            <a:avLst>
              <a:gd name="adj1" fmla="val 52390"/>
              <a:gd name="adj2" fmla="val 88000"/>
              <a:gd name="adj3" fmla="val 23333"/>
            </a:avLst>
          </a:prstGeom>
          <a:solidFill>
            <a:schemeClr val="accent1"/>
          </a:solidFill>
          <a:ln w="9525" cap="flat" cmpd="sng">
            <a:solidFill>
              <a:schemeClr val="tx1"/>
            </a:solidFill>
            <a:prstDash val="solid"/>
            <a:miter/>
            <a:headEnd type="none" w="med" len="med"/>
            <a:tailEnd type="none" w="med" len="med"/>
          </a:ln>
        </p:spPr>
        <p:txBody>
          <a:bodyPr/>
          <a:p>
            <a:endParaRPr lang="en-US"/>
          </a:p>
        </p:txBody>
      </p:sp>
      <p:sp>
        <p:nvSpPr>
          <p:cNvPr id="26630" name="Rectangle 26629"/>
          <p:cNvSpPr/>
          <p:nvPr/>
        </p:nvSpPr>
        <p:spPr>
          <a:xfrm>
            <a:off x="2362200" y="4648200"/>
            <a:ext cx="1066800" cy="1066800"/>
          </a:xfrm>
          <a:prstGeom prst="rect">
            <a:avLst/>
          </a:prstGeom>
          <a:solidFill>
            <a:schemeClr val="accent1"/>
          </a:solidFill>
          <a:ln w="9525" cap="flat" cmpd="sng">
            <a:solidFill>
              <a:schemeClr val="tx1"/>
            </a:solidFill>
            <a:prstDash val="solid"/>
            <a:miter/>
            <a:headEnd type="none" w="med" len="med"/>
            <a:tailEnd type="none" w="med" len="med"/>
          </a:ln>
        </p:spPr>
        <p:txBody>
          <a:bodyPr wrap="none" anchor="ctr" anchorCtr="0"/>
          <a:p>
            <a:pPr algn="ctr"/>
            <a:endParaRPr lang="en-US" altLang="x-none" sz="5400"/>
          </a:p>
        </p:txBody>
      </p:sp>
      <p:sp>
        <p:nvSpPr>
          <p:cNvPr id="26631" name="Rectangle 26630"/>
          <p:cNvSpPr/>
          <p:nvPr/>
        </p:nvSpPr>
        <p:spPr>
          <a:xfrm>
            <a:off x="5334000" y="4648200"/>
            <a:ext cx="1066800" cy="1066800"/>
          </a:xfrm>
          <a:prstGeom prst="rect">
            <a:avLst/>
          </a:prstGeom>
          <a:solidFill>
            <a:schemeClr val="accent1"/>
          </a:solidFill>
          <a:ln w="9525" cap="flat" cmpd="sng">
            <a:solidFill>
              <a:schemeClr val="tx1"/>
            </a:solidFill>
            <a:prstDash val="solid"/>
            <a:miter/>
            <a:headEnd type="none" w="med" len="med"/>
            <a:tailEnd type="none" w="med" len="med"/>
          </a:ln>
        </p:spPr>
        <p:txBody>
          <a:bodyPr wrap="none" anchor="ctr" anchorCtr="0"/>
          <a:p>
            <a:pPr algn="ctr"/>
            <a:endParaRPr lang="en-US" altLang="x-none" sz="5400"/>
          </a:p>
        </p:txBody>
      </p:sp>
      <p:sp>
        <p:nvSpPr>
          <p:cNvPr id="26632" name="Rectangle 26631"/>
          <p:cNvSpPr/>
          <p:nvPr/>
        </p:nvSpPr>
        <p:spPr>
          <a:xfrm>
            <a:off x="6858000" y="4648200"/>
            <a:ext cx="990600" cy="1066800"/>
          </a:xfrm>
          <a:prstGeom prst="rect">
            <a:avLst/>
          </a:prstGeom>
          <a:solidFill>
            <a:schemeClr val="accent1"/>
          </a:solidFill>
          <a:ln w="9525" cap="flat" cmpd="sng">
            <a:solidFill>
              <a:schemeClr val="tx1"/>
            </a:solidFill>
            <a:prstDash val="solid"/>
            <a:miter/>
            <a:headEnd type="none" w="med" len="med"/>
            <a:tailEnd type="none" w="med" len="med"/>
          </a:ln>
        </p:spPr>
        <p:txBody>
          <a:bodyPr wrap="none" anchor="ctr" anchorCtr="0"/>
          <a:p>
            <a:pPr algn="ctr"/>
            <a:endParaRPr lang="en-US" altLang="x-none"/>
          </a:p>
        </p:txBody>
      </p:sp>
      <p:sp>
        <p:nvSpPr>
          <p:cNvPr id="26633" name="Curved Down Arrow 26632"/>
          <p:cNvSpPr/>
          <p:nvPr/>
        </p:nvSpPr>
        <p:spPr>
          <a:xfrm>
            <a:off x="990600" y="3810000"/>
            <a:ext cx="1676400" cy="762000"/>
          </a:xfrm>
          <a:prstGeom prst="curvedDownArrow">
            <a:avLst>
              <a:gd name="adj1" fmla="val 52390"/>
              <a:gd name="adj2" fmla="val 88000"/>
              <a:gd name="adj3" fmla="val 23333"/>
            </a:avLst>
          </a:prstGeom>
          <a:solidFill>
            <a:schemeClr val="accent1"/>
          </a:solidFill>
          <a:ln w="9525" cap="flat" cmpd="sng">
            <a:solidFill>
              <a:schemeClr val="tx1"/>
            </a:solidFill>
            <a:prstDash val="solid"/>
            <a:miter/>
            <a:headEnd type="none" w="med" len="med"/>
            <a:tailEnd type="none" w="med" len="med"/>
          </a:ln>
        </p:spPr>
        <p:txBody>
          <a:bodyPr/>
          <a:p>
            <a:endParaRPr lang="en-US"/>
          </a:p>
        </p:txBody>
      </p:sp>
      <p:sp>
        <p:nvSpPr>
          <p:cNvPr id="26634" name="Rectangle 26633"/>
          <p:cNvSpPr/>
          <p:nvPr/>
        </p:nvSpPr>
        <p:spPr>
          <a:xfrm>
            <a:off x="6324600" y="1143000"/>
            <a:ext cx="1447800" cy="1447800"/>
          </a:xfrm>
          <a:prstGeom prst="rect">
            <a:avLst/>
          </a:prstGeom>
          <a:solidFill>
            <a:schemeClr val="accent1"/>
          </a:solidFill>
          <a:ln w="9525" cap="flat" cmpd="sng">
            <a:solidFill>
              <a:schemeClr val="tx1"/>
            </a:solidFill>
            <a:prstDash val="solid"/>
            <a:miter/>
            <a:headEnd type="none" w="med" len="med"/>
            <a:tailEnd type="none" w="med" len="med"/>
          </a:ln>
        </p:spPr>
        <p:txBody>
          <a:bodyPr wrap="none" anchor="ctr" anchorCtr="0"/>
          <a:p>
            <a:pPr algn="ctr"/>
            <a:r>
              <a:rPr sz="5400"/>
              <a:t>29</a:t>
            </a:r>
            <a:endParaRPr sz="5400"/>
          </a:p>
        </p:txBody>
      </p:sp>
      <p:sp>
        <p:nvSpPr>
          <p:cNvPr id="26635" name="Text Box 26634"/>
          <p:cNvSpPr txBox="1"/>
          <p:nvPr/>
        </p:nvSpPr>
        <p:spPr>
          <a:xfrm>
            <a:off x="5257800" y="1447800"/>
            <a:ext cx="914400" cy="914400"/>
          </a:xfrm>
          <a:prstGeom prst="rect">
            <a:avLst/>
          </a:prstGeom>
          <a:noFill/>
          <a:ln w="9525">
            <a:noFill/>
          </a:ln>
        </p:spPr>
        <p:txBody>
          <a:bodyPr>
            <a:spAutoFit/>
          </a:bodyPr>
          <a:p>
            <a:pPr>
              <a:spcBef>
                <a:spcPct val="50000"/>
              </a:spcBef>
            </a:pPr>
            <a:r>
              <a:rPr sz="540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32" fill="hold" grpId="0" nodeType="clickEffect">
                                  <p:stCondLst>
                                    <p:cond delay="0"/>
                                  </p:stCondLst>
                                  <p:childTnLst>
                                    <p:set>
                                      <p:cBhvr>
                                        <p:cTn id="6" dur="1" fill="hold">
                                          <p:stCondLst>
                                            <p:cond delay="0"/>
                                          </p:stCondLst>
                                        </p:cTn>
                                        <p:tgtEl>
                                          <p:spTgt spid="26627"/>
                                        </p:tgtEl>
                                        <p:attrNameLst>
                                          <p:attrName>style.visibility</p:attrName>
                                        </p:attrNameLst>
                                      </p:cBhvr>
                                      <p:to>
                                        <p:strVal val="visible"/>
                                      </p:to>
                                    </p:set>
                                    <p:anim calcmode="lin" valueType="num">
                                      <p:cBhvr>
                                        <p:cTn id="7" dur="500" fill="hold"/>
                                        <p:tgtEl>
                                          <p:spTgt spid="26627"/>
                                        </p:tgtEl>
                                        <p:attrNameLst>
                                          <p:attrName>ppt_w</p:attrName>
                                        </p:attrNameLst>
                                      </p:cBhvr>
                                      <p:tavLst>
                                        <p:tav tm="0">
                                          <p:val>
                                            <p:strVal val="4*#ppt_w"/>
                                          </p:val>
                                        </p:tav>
                                        <p:tav tm="100000">
                                          <p:val>
                                            <p:strVal val="#ppt_w"/>
                                          </p:val>
                                        </p:tav>
                                      </p:tavLst>
                                    </p:anim>
                                    <p:anim calcmode="lin" valueType="num">
                                      <p:cBhvr>
                                        <p:cTn id="8" dur="500" fill="hold"/>
                                        <p:tgtEl>
                                          <p:spTgt spid="26627"/>
                                        </p:tgtEl>
                                        <p:attrNameLst>
                                          <p:attrName>ppt_h</p:attrName>
                                        </p:attrNameLst>
                                      </p:cBhvr>
                                      <p:tavLst>
                                        <p:tav tm="0">
                                          <p:val>
                                            <p:strVal val="4*#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32" fill="hold" nodeType="clickEffect">
                                  <p:stCondLst>
                                    <p:cond delay="0"/>
                                  </p:stCondLst>
                                  <p:childTnLst>
                                    <p:set>
                                      <p:cBhvr>
                                        <p:cTn id="12" dur="1" fill="hold">
                                          <p:stCondLst>
                                            <p:cond delay="0"/>
                                          </p:stCondLst>
                                        </p:cTn>
                                        <p:tgtEl>
                                          <p:spTgt spid="26633"/>
                                        </p:tgtEl>
                                        <p:attrNameLst>
                                          <p:attrName>style.visibility</p:attrName>
                                        </p:attrNameLst>
                                      </p:cBhvr>
                                      <p:to>
                                        <p:strVal val="visible"/>
                                      </p:to>
                                    </p:set>
                                    <p:anim calcmode="lin" valueType="num">
                                      <p:cBhvr>
                                        <p:cTn id="13" dur="500" fill="hold"/>
                                        <p:tgtEl>
                                          <p:spTgt spid="26633"/>
                                        </p:tgtEl>
                                        <p:attrNameLst>
                                          <p:attrName>ppt_w</p:attrName>
                                        </p:attrNameLst>
                                      </p:cBhvr>
                                      <p:tavLst>
                                        <p:tav tm="0">
                                          <p:val>
                                            <p:strVal val="4*#ppt_w"/>
                                          </p:val>
                                        </p:tav>
                                        <p:tav tm="100000">
                                          <p:val>
                                            <p:strVal val="#ppt_w"/>
                                          </p:val>
                                        </p:tav>
                                      </p:tavLst>
                                    </p:anim>
                                    <p:anim calcmode="lin" valueType="num">
                                      <p:cBhvr>
                                        <p:cTn id="14" dur="500" fill="hold"/>
                                        <p:tgtEl>
                                          <p:spTgt spid="26633"/>
                                        </p:tgtEl>
                                        <p:attrNameLst>
                                          <p:attrName>ppt_h</p:attrName>
                                        </p:attrNameLst>
                                      </p:cBhvr>
                                      <p:tavLst>
                                        <p:tav tm="0">
                                          <p:val>
                                            <p:strVal val="4*#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32" fill="hold" grpId="0" nodeType="clickEffect">
                                  <p:stCondLst>
                                    <p:cond delay="0"/>
                                  </p:stCondLst>
                                  <p:childTnLst>
                                    <p:set>
                                      <p:cBhvr>
                                        <p:cTn id="18" dur="1" fill="hold">
                                          <p:stCondLst>
                                            <p:cond delay="0"/>
                                          </p:stCondLst>
                                        </p:cTn>
                                        <p:tgtEl>
                                          <p:spTgt spid="26630"/>
                                        </p:tgtEl>
                                        <p:attrNameLst>
                                          <p:attrName>style.visibility</p:attrName>
                                        </p:attrNameLst>
                                      </p:cBhvr>
                                      <p:to>
                                        <p:strVal val="visible"/>
                                      </p:to>
                                    </p:set>
                                    <p:anim calcmode="lin" valueType="num">
                                      <p:cBhvr>
                                        <p:cTn id="19" dur="500" fill="hold"/>
                                        <p:tgtEl>
                                          <p:spTgt spid="26630"/>
                                        </p:tgtEl>
                                        <p:attrNameLst>
                                          <p:attrName>ppt_w</p:attrName>
                                        </p:attrNameLst>
                                      </p:cBhvr>
                                      <p:tavLst>
                                        <p:tav tm="0">
                                          <p:val>
                                            <p:strVal val="4*#ppt_w"/>
                                          </p:val>
                                        </p:tav>
                                        <p:tav tm="100000">
                                          <p:val>
                                            <p:strVal val="#ppt_w"/>
                                          </p:val>
                                        </p:tav>
                                      </p:tavLst>
                                    </p:anim>
                                    <p:anim calcmode="lin" valueType="num">
                                      <p:cBhvr>
                                        <p:cTn id="20" dur="500" fill="hold"/>
                                        <p:tgtEl>
                                          <p:spTgt spid="26630"/>
                                        </p:tgtEl>
                                        <p:attrNameLst>
                                          <p:attrName>ppt_h</p:attrName>
                                        </p:attrNameLst>
                                      </p:cBhvr>
                                      <p:tavLst>
                                        <p:tav tm="0">
                                          <p:val>
                                            <p:strVal val="4*#ppt_h"/>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32" fill="hold" nodeType="clickEffect">
                                  <p:stCondLst>
                                    <p:cond delay="0"/>
                                  </p:stCondLst>
                                  <p:childTnLst>
                                    <p:set>
                                      <p:cBhvr>
                                        <p:cTn id="24" dur="1" fill="hold">
                                          <p:stCondLst>
                                            <p:cond delay="0"/>
                                          </p:stCondLst>
                                        </p:cTn>
                                        <p:tgtEl>
                                          <p:spTgt spid="26628"/>
                                        </p:tgtEl>
                                        <p:attrNameLst>
                                          <p:attrName>style.visibility</p:attrName>
                                        </p:attrNameLst>
                                      </p:cBhvr>
                                      <p:to>
                                        <p:strVal val="visible"/>
                                      </p:to>
                                    </p:set>
                                    <p:anim calcmode="lin" valueType="num">
                                      <p:cBhvr>
                                        <p:cTn id="25" dur="500" fill="hold"/>
                                        <p:tgtEl>
                                          <p:spTgt spid="26628"/>
                                        </p:tgtEl>
                                        <p:attrNameLst>
                                          <p:attrName>ppt_w</p:attrName>
                                        </p:attrNameLst>
                                      </p:cBhvr>
                                      <p:tavLst>
                                        <p:tav tm="0">
                                          <p:val>
                                            <p:strVal val="4*#ppt_w"/>
                                          </p:val>
                                        </p:tav>
                                        <p:tav tm="100000">
                                          <p:val>
                                            <p:strVal val="#ppt_w"/>
                                          </p:val>
                                        </p:tav>
                                      </p:tavLst>
                                    </p:anim>
                                    <p:anim calcmode="lin" valueType="num">
                                      <p:cBhvr>
                                        <p:cTn id="26" dur="500" fill="hold"/>
                                        <p:tgtEl>
                                          <p:spTgt spid="26628"/>
                                        </p:tgtEl>
                                        <p:attrNameLst>
                                          <p:attrName>ppt_h</p:attrName>
                                        </p:attrNameLst>
                                      </p:cBhvr>
                                      <p:tavLst>
                                        <p:tav tm="0">
                                          <p:val>
                                            <p:strVal val="4*#ppt_h"/>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23" presetClass="entr" presetSubtype="32" fill="hold" grpId="0" nodeType="clickEffect">
                                  <p:stCondLst>
                                    <p:cond delay="0"/>
                                  </p:stCondLst>
                                  <p:childTnLst>
                                    <p:set>
                                      <p:cBhvr>
                                        <p:cTn id="30" dur="1" fill="hold">
                                          <p:stCondLst>
                                            <p:cond delay="0"/>
                                          </p:stCondLst>
                                        </p:cTn>
                                        <p:tgtEl>
                                          <p:spTgt spid="26631"/>
                                        </p:tgtEl>
                                        <p:attrNameLst>
                                          <p:attrName>style.visibility</p:attrName>
                                        </p:attrNameLst>
                                      </p:cBhvr>
                                      <p:to>
                                        <p:strVal val="visible"/>
                                      </p:to>
                                    </p:set>
                                    <p:anim calcmode="lin" valueType="num">
                                      <p:cBhvr>
                                        <p:cTn id="31" dur="500" fill="hold"/>
                                        <p:tgtEl>
                                          <p:spTgt spid="26631"/>
                                        </p:tgtEl>
                                        <p:attrNameLst>
                                          <p:attrName>ppt_w</p:attrName>
                                        </p:attrNameLst>
                                      </p:cBhvr>
                                      <p:tavLst>
                                        <p:tav tm="0">
                                          <p:val>
                                            <p:strVal val="4*#ppt_w"/>
                                          </p:val>
                                        </p:tav>
                                        <p:tav tm="100000">
                                          <p:val>
                                            <p:strVal val="#ppt_w"/>
                                          </p:val>
                                        </p:tav>
                                      </p:tavLst>
                                    </p:anim>
                                    <p:anim calcmode="lin" valueType="num">
                                      <p:cBhvr>
                                        <p:cTn id="32" dur="500" fill="hold"/>
                                        <p:tgtEl>
                                          <p:spTgt spid="26631"/>
                                        </p:tgtEl>
                                        <p:attrNameLst>
                                          <p:attrName>ppt_h</p:attrName>
                                        </p:attrNameLst>
                                      </p:cBhvr>
                                      <p:tavLst>
                                        <p:tav tm="0">
                                          <p:val>
                                            <p:strVal val="4*#ppt_h"/>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23" presetClass="entr" presetSubtype="32" fill="hold" nodeType="clickEffect">
                                  <p:stCondLst>
                                    <p:cond delay="0"/>
                                  </p:stCondLst>
                                  <p:childTnLst>
                                    <p:set>
                                      <p:cBhvr>
                                        <p:cTn id="36" dur="1" fill="hold">
                                          <p:stCondLst>
                                            <p:cond delay="0"/>
                                          </p:stCondLst>
                                        </p:cTn>
                                        <p:tgtEl>
                                          <p:spTgt spid="26629"/>
                                        </p:tgtEl>
                                        <p:attrNameLst>
                                          <p:attrName>style.visibility</p:attrName>
                                        </p:attrNameLst>
                                      </p:cBhvr>
                                      <p:to>
                                        <p:strVal val="visible"/>
                                      </p:to>
                                    </p:set>
                                    <p:anim calcmode="lin" valueType="num">
                                      <p:cBhvr>
                                        <p:cTn id="37" dur="500" fill="hold"/>
                                        <p:tgtEl>
                                          <p:spTgt spid="26629"/>
                                        </p:tgtEl>
                                        <p:attrNameLst>
                                          <p:attrName>ppt_w</p:attrName>
                                        </p:attrNameLst>
                                      </p:cBhvr>
                                      <p:tavLst>
                                        <p:tav tm="0">
                                          <p:val>
                                            <p:strVal val="4*#ppt_w"/>
                                          </p:val>
                                        </p:tav>
                                        <p:tav tm="100000">
                                          <p:val>
                                            <p:strVal val="#ppt_w"/>
                                          </p:val>
                                        </p:tav>
                                      </p:tavLst>
                                    </p:anim>
                                    <p:anim calcmode="lin" valueType="num">
                                      <p:cBhvr>
                                        <p:cTn id="38" dur="500" fill="hold"/>
                                        <p:tgtEl>
                                          <p:spTgt spid="26629"/>
                                        </p:tgtEl>
                                        <p:attrNameLst>
                                          <p:attrName>ppt_h</p:attrName>
                                        </p:attrNameLst>
                                      </p:cBhvr>
                                      <p:tavLst>
                                        <p:tav tm="0">
                                          <p:val>
                                            <p:strVal val="4*#ppt_h"/>
                                          </p:val>
                                        </p:tav>
                                        <p:tav tm="100000">
                                          <p:val>
                                            <p:strVal val="#ppt_h"/>
                                          </p:val>
                                        </p:tav>
                                      </p:tavLst>
                                    </p:anim>
                                  </p:childTnLst>
                                </p:cTn>
                              </p:par>
                            </p:childTnLst>
                          </p:cTn>
                        </p:par>
                      </p:childTnLst>
                    </p:cTn>
                  </p:par>
                  <p:par>
                    <p:cTn id="39" fill="hold">
                      <p:stCondLst>
                        <p:cond delay="indefinite"/>
                      </p:stCondLst>
                      <p:childTnLst>
                        <p:par>
                          <p:cTn id="40" fill="hold">
                            <p:stCondLst>
                              <p:cond delay="0"/>
                            </p:stCondLst>
                            <p:childTnLst>
                              <p:par>
                                <p:cTn id="41" presetID="23" presetClass="entr" presetSubtype="32" fill="hold" grpId="0" nodeType="clickEffect">
                                  <p:stCondLst>
                                    <p:cond delay="0"/>
                                  </p:stCondLst>
                                  <p:childTnLst>
                                    <p:set>
                                      <p:cBhvr>
                                        <p:cTn id="42" dur="1" fill="hold">
                                          <p:stCondLst>
                                            <p:cond delay="0"/>
                                          </p:stCondLst>
                                        </p:cTn>
                                        <p:tgtEl>
                                          <p:spTgt spid="26632"/>
                                        </p:tgtEl>
                                        <p:attrNameLst>
                                          <p:attrName>style.visibility</p:attrName>
                                        </p:attrNameLst>
                                      </p:cBhvr>
                                      <p:to>
                                        <p:strVal val="visible"/>
                                      </p:to>
                                    </p:set>
                                    <p:anim calcmode="lin" valueType="num">
                                      <p:cBhvr>
                                        <p:cTn id="43" dur="500" fill="hold"/>
                                        <p:tgtEl>
                                          <p:spTgt spid="26632"/>
                                        </p:tgtEl>
                                        <p:attrNameLst>
                                          <p:attrName>ppt_w</p:attrName>
                                        </p:attrNameLst>
                                      </p:cBhvr>
                                      <p:tavLst>
                                        <p:tav tm="0">
                                          <p:val>
                                            <p:strVal val="4*#ppt_w"/>
                                          </p:val>
                                        </p:tav>
                                        <p:tav tm="100000">
                                          <p:val>
                                            <p:strVal val="#ppt_w"/>
                                          </p:val>
                                        </p:tav>
                                      </p:tavLst>
                                    </p:anim>
                                    <p:anim calcmode="lin" valueType="num">
                                      <p:cBhvr>
                                        <p:cTn id="44" dur="500" fill="hold"/>
                                        <p:tgtEl>
                                          <p:spTgt spid="26632"/>
                                        </p:tgtEl>
                                        <p:attrNameLst>
                                          <p:attrName>ppt_h</p:attrName>
                                        </p:attrNameLst>
                                      </p:cBhvr>
                                      <p:tavLst>
                                        <p:tav tm="0">
                                          <p:val>
                                            <p:strVal val="4*#ppt_h"/>
                                          </p:val>
                                        </p:tav>
                                        <p:tav tm="100000">
                                          <p:val>
                                            <p:strVal val="#ppt_h"/>
                                          </p:val>
                                        </p:tav>
                                      </p:tavLst>
                                    </p:anim>
                                  </p:childTnLst>
                                </p:cTn>
                              </p:par>
                            </p:childTnLst>
                          </p:cTn>
                        </p:par>
                      </p:childTnLst>
                    </p:cTn>
                  </p:par>
                  <p:par>
                    <p:cTn id="45" fill="hold">
                      <p:stCondLst>
                        <p:cond delay="indefinite"/>
                      </p:stCondLst>
                      <p:childTnLst>
                        <p:par>
                          <p:cTn id="46" fill="hold">
                            <p:stCondLst>
                              <p:cond delay="0"/>
                            </p:stCondLst>
                            <p:childTnLst>
                              <p:par>
                                <p:cTn id="47" presetID="23" presetClass="entr" presetSubtype="32" fill="hold" grpId="0" nodeType="clickEffect">
                                  <p:stCondLst>
                                    <p:cond delay="0"/>
                                  </p:stCondLst>
                                  <p:childTnLst>
                                    <p:set>
                                      <p:cBhvr>
                                        <p:cTn id="48" dur="1" fill="hold">
                                          <p:stCondLst>
                                            <p:cond delay="0"/>
                                          </p:stCondLst>
                                        </p:cTn>
                                        <p:tgtEl>
                                          <p:spTgt spid="26635"/>
                                        </p:tgtEl>
                                        <p:attrNameLst>
                                          <p:attrName>style.visibility</p:attrName>
                                        </p:attrNameLst>
                                      </p:cBhvr>
                                      <p:to>
                                        <p:strVal val="visible"/>
                                      </p:to>
                                    </p:set>
                                    <p:anim calcmode="lin" valueType="num">
                                      <p:cBhvr>
                                        <p:cTn id="49" dur="500" fill="hold"/>
                                        <p:tgtEl>
                                          <p:spTgt spid="26635"/>
                                        </p:tgtEl>
                                        <p:attrNameLst>
                                          <p:attrName>ppt_w</p:attrName>
                                        </p:attrNameLst>
                                      </p:cBhvr>
                                      <p:tavLst>
                                        <p:tav tm="0">
                                          <p:val>
                                            <p:strVal val="4*#ppt_w"/>
                                          </p:val>
                                        </p:tav>
                                        <p:tav tm="100000">
                                          <p:val>
                                            <p:strVal val="#ppt_w"/>
                                          </p:val>
                                        </p:tav>
                                      </p:tavLst>
                                    </p:anim>
                                    <p:anim calcmode="lin" valueType="num">
                                      <p:cBhvr>
                                        <p:cTn id="50" dur="500" fill="hold"/>
                                        <p:tgtEl>
                                          <p:spTgt spid="26635"/>
                                        </p:tgtEl>
                                        <p:attrNameLst>
                                          <p:attrName>ppt_h</p:attrName>
                                        </p:attrNameLst>
                                      </p:cBhvr>
                                      <p:tavLst>
                                        <p:tav tm="0">
                                          <p:val>
                                            <p:strVal val="4*#ppt_h"/>
                                          </p:val>
                                        </p:tav>
                                        <p:tav tm="100000">
                                          <p:val>
                                            <p:strVal val="#ppt_h"/>
                                          </p:val>
                                        </p:tav>
                                      </p:tavLst>
                                    </p:anim>
                                  </p:childTnLst>
                                </p:cTn>
                              </p:par>
                            </p:childTnLst>
                          </p:cTn>
                        </p:par>
                      </p:childTnLst>
                    </p:cTn>
                  </p:par>
                  <p:par>
                    <p:cTn id="51" fill="hold">
                      <p:stCondLst>
                        <p:cond delay="indefinite"/>
                      </p:stCondLst>
                      <p:childTnLst>
                        <p:par>
                          <p:cTn id="52" fill="hold">
                            <p:stCondLst>
                              <p:cond delay="0"/>
                            </p:stCondLst>
                            <p:childTnLst>
                              <p:par>
                                <p:cTn id="53" presetID="23" presetClass="entr" presetSubtype="32" fill="hold" grpId="0" nodeType="clickEffect">
                                  <p:stCondLst>
                                    <p:cond delay="0"/>
                                  </p:stCondLst>
                                  <p:childTnLst>
                                    <p:set>
                                      <p:cBhvr>
                                        <p:cTn id="54" dur="1" fill="hold">
                                          <p:stCondLst>
                                            <p:cond delay="0"/>
                                          </p:stCondLst>
                                        </p:cTn>
                                        <p:tgtEl>
                                          <p:spTgt spid="26634"/>
                                        </p:tgtEl>
                                        <p:attrNameLst>
                                          <p:attrName>style.visibility</p:attrName>
                                        </p:attrNameLst>
                                      </p:cBhvr>
                                      <p:to>
                                        <p:strVal val="visible"/>
                                      </p:to>
                                    </p:set>
                                    <p:anim calcmode="lin" valueType="num">
                                      <p:cBhvr>
                                        <p:cTn id="55" dur="500" fill="hold"/>
                                        <p:tgtEl>
                                          <p:spTgt spid="26634"/>
                                        </p:tgtEl>
                                        <p:attrNameLst>
                                          <p:attrName>ppt_w</p:attrName>
                                        </p:attrNameLst>
                                      </p:cBhvr>
                                      <p:tavLst>
                                        <p:tav tm="0">
                                          <p:val>
                                            <p:strVal val="4*#ppt_w"/>
                                          </p:val>
                                        </p:tav>
                                        <p:tav tm="100000">
                                          <p:val>
                                            <p:strVal val="#ppt_w"/>
                                          </p:val>
                                        </p:tav>
                                      </p:tavLst>
                                    </p:anim>
                                    <p:anim calcmode="lin" valueType="num">
                                      <p:cBhvr>
                                        <p:cTn id="56" dur="500" fill="hold"/>
                                        <p:tgtEl>
                                          <p:spTgt spid="26634"/>
                                        </p:tgtEl>
                                        <p:attrNameLst>
                                          <p:attrName>ppt_h</p:attrName>
                                        </p:attrNameLst>
                                      </p:cBhvr>
                                      <p:tavLst>
                                        <p:tav tm="0">
                                          <p:val>
                                            <p:strVal val="4*#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7" grpId="0" animBg="1"/>
      <p:bldP spid="26630" grpId="0" animBg="1"/>
      <p:bldP spid="26631" grpId="0" animBg="1"/>
      <p:bldP spid="26632" grpId="0" animBg="1"/>
      <p:bldP spid="26634" grpId="0" animBg="1"/>
      <p:bldP spid="2663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7650" name="Rectangle 27649"/>
          <p:cNvSpPr/>
          <p:nvPr/>
        </p:nvSpPr>
        <p:spPr>
          <a:xfrm>
            <a:off x="685800" y="1143000"/>
            <a:ext cx="4495800" cy="1447800"/>
          </a:xfrm>
          <a:prstGeom prst="rect">
            <a:avLst/>
          </a:prstGeom>
          <a:solidFill>
            <a:schemeClr val="accent1"/>
          </a:solidFill>
          <a:ln w="9525" cap="flat" cmpd="sng">
            <a:solidFill>
              <a:schemeClr val="tx1"/>
            </a:solidFill>
            <a:prstDash val="solid"/>
            <a:miter/>
            <a:headEnd type="none" w="med" len="med"/>
            <a:tailEnd type="none" w="med" len="med"/>
          </a:ln>
        </p:spPr>
        <p:txBody>
          <a:bodyPr wrap="none" anchor="ctr" anchorCtr="0"/>
          <a:p>
            <a:pPr algn="ctr"/>
            <a:r>
              <a:rPr sz="5400"/>
              <a:t>52 - 27</a:t>
            </a:r>
            <a:endParaRPr sz="5400"/>
          </a:p>
        </p:txBody>
      </p:sp>
      <p:sp>
        <p:nvSpPr>
          <p:cNvPr id="27651" name="Rectangle 27650"/>
          <p:cNvSpPr/>
          <p:nvPr/>
        </p:nvSpPr>
        <p:spPr>
          <a:xfrm>
            <a:off x="457200" y="4648200"/>
            <a:ext cx="914400" cy="1066800"/>
          </a:xfrm>
          <a:prstGeom prst="rect">
            <a:avLst/>
          </a:prstGeom>
          <a:solidFill>
            <a:schemeClr val="accent1"/>
          </a:solidFill>
          <a:ln w="9525" cap="flat" cmpd="sng">
            <a:solidFill>
              <a:schemeClr val="tx1"/>
            </a:solidFill>
            <a:prstDash val="solid"/>
            <a:miter/>
            <a:headEnd type="none" w="med" len="med"/>
            <a:tailEnd type="none" w="med" len="med"/>
          </a:ln>
        </p:spPr>
        <p:txBody>
          <a:bodyPr wrap="none" anchor="ctr" anchorCtr="0"/>
          <a:p>
            <a:pPr algn="ctr"/>
            <a:endParaRPr lang="en-US" altLang="x-none"/>
          </a:p>
        </p:txBody>
      </p:sp>
      <p:sp>
        <p:nvSpPr>
          <p:cNvPr id="27652" name="Curved Down Arrow 27651"/>
          <p:cNvSpPr/>
          <p:nvPr/>
        </p:nvSpPr>
        <p:spPr>
          <a:xfrm>
            <a:off x="2819400" y="3810000"/>
            <a:ext cx="3352800" cy="762000"/>
          </a:xfrm>
          <a:prstGeom prst="curvedDownArrow">
            <a:avLst>
              <a:gd name="adj1" fmla="val 88000"/>
              <a:gd name="adj2" fmla="val 176000"/>
              <a:gd name="adj3" fmla="val 23333"/>
            </a:avLst>
          </a:prstGeom>
          <a:solidFill>
            <a:schemeClr val="accent1"/>
          </a:solidFill>
          <a:ln w="9525" cap="flat" cmpd="sng">
            <a:solidFill>
              <a:schemeClr val="tx1"/>
            </a:solidFill>
            <a:prstDash val="solid"/>
            <a:miter/>
            <a:headEnd type="none" w="med" len="med"/>
            <a:tailEnd type="none" w="med" len="med"/>
          </a:ln>
        </p:spPr>
        <p:txBody>
          <a:bodyPr/>
          <a:p>
            <a:endParaRPr lang="en-US"/>
          </a:p>
        </p:txBody>
      </p:sp>
      <p:sp>
        <p:nvSpPr>
          <p:cNvPr id="27653" name="Curved Down Arrow 27652"/>
          <p:cNvSpPr/>
          <p:nvPr/>
        </p:nvSpPr>
        <p:spPr>
          <a:xfrm>
            <a:off x="6248400" y="3810000"/>
            <a:ext cx="1676400" cy="762000"/>
          </a:xfrm>
          <a:prstGeom prst="curvedDownArrow">
            <a:avLst>
              <a:gd name="adj1" fmla="val 52390"/>
              <a:gd name="adj2" fmla="val 88000"/>
              <a:gd name="adj3" fmla="val 23333"/>
            </a:avLst>
          </a:prstGeom>
          <a:solidFill>
            <a:schemeClr val="accent1"/>
          </a:solidFill>
          <a:ln w="9525" cap="flat" cmpd="sng">
            <a:solidFill>
              <a:schemeClr val="tx1"/>
            </a:solidFill>
            <a:prstDash val="solid"/>
            <a:miter/>
            <a:headEnd type="none" w="med" len="med"/>
            <a:tailEnd type="none" w="med" len="med"/>
          </a:ln>
        </p:spPr>
        <p:txBody>
          <a:bodyPr/>
          <a:p>
            <a:endParaRPr lang="en-US"/>
          </a:p>
        </p:txBody>
      </p:sp>
      <p:sp>
        <p:nvSpPr>
          <p:cNvPr id="27654" name="Rectangle 27653"/>
          <p:cNvSpPr/>
          <p:nvPr/>
        </p:nvSpPr>
        <p:spPr>
          <a:xfrm>
            <a:off x="2362200" y="4648200"/>
            <a:ext cx="1066800" cy="1066800"/>
          </a:xfrm>
          <a:prstGeom prst="rect">
            <a:avLst/>
          </a:prstGeom>
          <a:solidFill>
            <a:schemeClr val="accent1"/>
          </a:solidFill>
          <a:ln w="9525" cap="flat" cmpd="sng">
            <a:solidFill>
              <a:schemeClr val="tx1"/>
            </a:solidFill>
            <a:prstDash val="solid"/>
            <a:miter/>
            <a:headEnd type="none" w="med" len="med"/>
            <a:tailEnd type="none" w="med" len="med"/>
          </a:ln>
        </p:spPr>
        <p:txBody>
          <a:bodyPr wrap="none" anchor="ctr" anchorCtr="0"/>
          <a:p>
            <a:pPr algn="ctr"/>
            <a:endParaRPr lang="en-US" altLang="x-none" sz="5400"/>
          </a:p>
        </p:txBody>
      </p:sp>
      <p:sp>
        <p:nvSpPr>
          <p:cNvPr id="27655" name="Rectangle 27654"/>
          <p:cNvSpPr/>
          <p:nvPr/>
        </p:nvSpPr>
        <p:spPr>
          <a:xfrm>
            <a:off x="5334000" y="4648200"/>
            <a:ext cx="1066800" cy="1066800"/>
          </a:xfrm>
          <a:prstGeom prst="rect">
            <a:avLst/>
          </a:prstGeom>
          <a:solidFill>
            <a:schemeClr val="accent1"/>
          </a:solidFill>
          <a:ln w="9525" cap="flat" cmpd="sng">
            <a:solidFill>
              <a:schemeClr val="tx1"/>
            </a:solidFill>
            <a:prstDash val="solid"/>
            <a:miter/>
            <a:headEnd type="none" w="med" len="med"/>
            <a:tailEnd type="none" w="med" len="med"/>
          </a:ln>
        </p:spPr>
        <p:txBody>
          <a:bodyPr wrap="none" anchor="ctr" anchorCtr="0"/>
          <a:p>
            <a:pPr algn="ctr"/>
            <a:endParaRPr lang="en-US" altLang="x-none" sz="5400"/>
          </a:p>
        </p:txBody>
      </p:sp>
      <p:sp>
        <p:nvSpPr>
          <p:cNvPr id="27656" name="Rectangle 27655"/>
          <p:cNvSpPr/>
          <p:nvPr/>
        </p:nvSpPr>
        <p:spPr>
          <a:xfrm>
            <a:off x="6858000" y="4648200"/>
            <a:ext cx="990600" cy="1066800"/>
          </a:xfrm>
          <a:prstGeom prst="rect">
            <a:avLst/>
          </a:prstGeom>
          <a:solidFill>
            <a:schemeClr val="accent1"/>
          </a:solidFill>
          <a:ln w="9525" cap="flat" cmpd="sng">
            <a:solidFill>
              <a:schemeClr val="tx1"/>
            </a:solidFill>
            <a:prstDash val="solid"/>
            <a:miter/>
            <a:headEnd type="none" w="med" len="med"/>
            <a:tailEnd type="none" w="med" len="med"/>
          </a:ln>
        </p:spPr>
        <p:txBody>
          <a:bodyPr wrap="none" anchor="ctr" anchorCtr="0"/>
          <a:p>
            <a:pPr algn="ctr"/>
            <a:endParaRPr lang="en-US" altLang="x-none"/>
          </a:p>
        </p:txBody>
      </p:sp>
      <p:sp>
        <p:nvSpPr>
          <p:cNvPr id="27657" name="Curved Down Arrow 27656"/>
          <p:cNvSpPr/>
          <p:nvPr/>
        </p:nvSpPr>
        <p:spPr>
          <a:xfrm>
            <a:off x="990600" y="3810000"/>
            <a:ext cx="1676400" cy="762000"/>
          </a:xfrm>
          <a:prstGeom prst="curvedDownArrow">
            <a:avLst>
              <a:gd name="adj1" fmla="val 52390"/>
              <a:gd name="adj2" fmla="val 88000"/>
              <a:gd name="adj3" fmla="val 23333"/>
            </a:avLst>
          </a:prstGeom>
          <a:solidFill>
            <a:schemeClr val="accent1"/>
          </a:solidFill>
          <a:ln w="9525" cap="flat" cmpd="sng">
            <a:solidFill>
              <a:schemeClr val="tx1"/>
            </a:solidFill>
            <a:prstDash val="solid"/>
            <a:miter/>
            <a:headEnd type="none" w="med" len="med"/>
            <a:tailEnd type="none" w="med" len="med"/>
          </a:ln>
        </p:spPr>
        <p:txBody>
          <a:bodyPr/>
          <a:p>
            <a:endParaRPr lang="en-US"/>
          </a:p>
        </p:txBody>
      </p:sp>
      <p:sp>
        <p:nvSpPr>
          <p:cNvPr id="27658" name="Rectangle 27657"/>
          <p:cNvSpPr/>
          <p:nvPr/>
        </p:nvSpPr>
        <p:spPr>
          <a:xfrm>
            <a:off x="6324600" y="1143000"/>
            <a:ext cx="1447800" cy="1447800"/>
          </a:xfrm>
          <a:prstGeom prst="rect">
            <a:avLst/>
          </a:prstGeom>
          <a:solidFill>
            <a:schemeClr val="accent1"/>
          </a:solidFill>
          <a:ln w="9525" cap="flat" cmpd="sng">
            <a:solidFill>
              <a:schemeClr val="tx1"/>
            </a:solidFill>
            <a:prstDash val="solid"/>
            <a:miter/>
            <a:headEnd type="none" w="med" len="med"/>
            <a:tailEnd type="none" w="med" len="med"/>
          </a:ln>
        </p:spPr>
        <p:txBody>
          <a:bodyPr wrap="none" anchor="ctr" anchorCtr="0"/>
          <a:p>
            <a:pPr algn="ctr"/>
            <a:r>
              <a:rPr sz="5400"/>
              <a:t>25</a:t>
            </a:r>
            <a:endParaRPr sz="5400"/>
          </a:p>
        </p:txBody>
      </p:sp>
      <p:sp>
        <p:nvSpPr>
          <p:cNvPr id="27659" name="Text Box 27658"/>
          <p:cNvSpPr txBox="1"/>
          <p:nvPr/>
        </p:nvSpPr>
        <p:spPr>
          <a:xfrm>
            <a:off x="5257800" y="1447800"/>
            <a:ext cx="914400" cy="914400"/>
          </a:xfrm>
          <a:prstGeom prst="rect">
            <a:avLst/>
          </a:prstGeom>
          <a:noFill/>
          <a:ln w="9525">
            <a:noFill/>
          </a:ln>
        </p:spPr>
        <p:txBody>
          <a:bodyPr>
            <a:spAutoFit/>
          </a:bodyPr>
          <a:p>
            <a:pPr>
              <a:spcBef>
                <a:spcPct val="50000"/>
              </a:spcBef>
            </a:pPr>
            <a:r>
              <a:rPr sz="5400"/>
              <a:t>=</a:t>
            </a:r>
          </a:p>
        </p:txBody>
      </p:sp>
      <p:pic>
        <p:nvPicPr>
          <p:cNvPr id="27660" name="BRAND.WAV">
            <a:hlinkClick r:id="" action="ppaction://media"/>
          </p:cNvPr>
          <p:cNvPicPr>
            <a:picLocks noRot="1" noChangeAspect="1"/>
          </p:cNvPicPr>
          <p:nvPr>
            <a:wavAudioFile r:embed="rId1" name="BRAND.WAV"/>
          </p:nvPr>
        </p:nvPicPr>
        <p:blipFill>
          <a:blip r:embed="rId2"/>
          <a:stretch>
            <a:fillRect/>
          </a:stretch>
        </p:blipFill>
        <p:spPr>
          <a:xfrm>
            <a:off x="9753600" y="1066800"/>
            <a:ext cx="304800" cy="304800"/>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32" fill="hold" grpId="0" nodeType="clickEffect">
                                  <p:stCondLst>
                                    <p:cond delay="0"/>
                                  </p:stCondLst>
                                  <p:childTnLst>
                                    <p:set>
                                      <p:cBhvr>
                                        <p:cTn id="6" dur="1" fill="hold">
                                          <p:stCondLst>
                                            <p:cond delay="0"/>
                                          </p:stCondLst>
                                        </p:cTn>
                                        <p:tgtEl>
                                          <p:spTgt spid="27651"/>
                                        </p:tgtEl>
                                        <p:attrNameLst>
                                          <p:attrName>style.visibility</p:attrName>
                                        </p:attrNameLst>
                                      </p:cBhvr>
                                      <p:to>
                                        <p:strVal val="visible"/>
                                      </p:to>
                                    </p:set>
                                    <p:anim calcmode="lin" valueType="num">
                                      <p:cBhvr>
                                        <p:cTn id="7" dur="500" fill="hold"/>
                                        <p:tgtEl>
                                          <p:spTgt spid="27651"/>
                                        </p:tgtEl>
                                        <p:attrNameLst>
                                          <p:attrName>ppt_w</p:attrName>
                                        </p:attrNameLst>
                                      </p:cBhvr>
                                      <p:tavLst>
                                        <p:tav tm="0">
                                          <p:val>
                                            <p:strVal val="4*#ppt_w"/>
                                          </p:val>
                                        </p:tav>
                                        <p:tav tm="100000">
                                          <p:val>
                                            <p:strVal val="#ppt_w"/>
                                          </p:val>
                                        </p:tav>
                                      </p:tavLst>
                                    </p:anim>
                                    <p:anim calcmode="lin" valueType="num">
                                      <p:cBhvr>
                                        <p:cTn id="8" dur="500" fill="hold"/>
                                        <p:tgtEl>
                                          <p:spTgt spid="27651"/>
                                        </p:tgtEl>
                                        <p:attrNameLst>
                                          <p:attrName>ppt_h</p:attrName>
                                        </p:attrNameLst>
                                      </p:cBhvr>
                                      <p:tavLst>
                                        <p:tav tm="0">
                                          <p:val>
                                            <p:strVal val="4*#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32" fill="hold" nodeType="clickEffect">
                                  <p:stCondLst>
                                    <p:cond delay="0"/>
                                  </p:stCondLst>
                                  <p:childTnLst>
                                    <p:set>
                                      <p:cBhvr>
                                        <p:cTn id="12" dur="1" fill="hold">
                                          <p:stCondLst>
                                            <p:cond delay="0"/>
                                          </p:stCondLst>
                                        </p:cTn>
                                        <p:tgtEl>
                                          <p:spTgt spid="27657"/>
                                        </p:tgtEl>
                                        <p:attrNameLst>
                                          <p:attrName>style.visibility</p:attrName>
                                        </p:attrNameLst>
                                      </p:cBhvr>
                                      <p:to>
                                        <p:strVal val="visible"/>
                                      </p:to>
                                    </p:set>
                                    <p:anim calcmode="lin" valueType="num">
                                      <p:cBhvr>
                                        <p:cTn id="13" dur="500" fill="hold"/>
                                        <p:tgtEl>
                                          <p:spTgt spid="27657"/>
                                        </p:tgtEl>
                                        <p:attrNameLst>
                                          <p:attrName>ppt_w</p:attrName>
                                        </p:attrNameLst>
                                      </p:cBhvr>
                                      <p:tavLst>
                                        <p:tav tm="0">
                                          <p:val>
                                            <p:strVal val="4*#ppt_w"/>
                                          </p:val>
                                        </p:tav>
                                        <p:tav tm="100000">
                                          <p:val>
                                            <p:strVal val="#ppt_w"/>
                                          </p:val>
                                        </p:tav>
                                      </p:tavLst>
                                    </p:anim>
                                    <p:anim calcmode="lin" valueType="num">
                                      <p:cBhvr>
                                        <p:cTn id="14" dur="500" fill="hold"/>
                                        <p:tgtEl>
                                          <p:spTgt spid="27657"/>
                                        </p:tgtEl>
                                        <p:attrNameLst>
                                          <p:attrName>ppt_h</p:attrName>
                                        </p:attrNameLst>
                                      </p:cBhvr>
                                      <p:tavLst>
                                        <p:tav tm="0">
                                          <p:val>
                                            <p:strVal val="4*#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32" fill="hold" grpId="0" nodeType="clickEffect">
                                  <p:stCondLst>
                                    <p:cond delay="0"/>
                                  </p:stCondLst>
                                  <p:childTnLst>
                                    <p:set>
                                      <p:cBhvr>
                                        <p:cTn id="18" dur="1" fill="hold">
                                          <p:stCondLst>
                                            <p:cond delay="0"/>
                                          </p:stCondLst>
                                        </p:cTn>
                                        <p:tgtEl>
                                          <p:spTgt spid="27654"/>
                                        </p:tgtEl>
                                        <p:attrNameLst>
                                          <p:attrName>style.visibility</p:attrName>
                                        </p:attrNameLst>
                                      </p:cBhvr>
                                      <p:to>
                                        <p:strVal val="visible"/>
                                      </p:to>
                                    </p:set>
                                    <p:anim calcmode="lin" valueType="num">
                                      <p:cBhvr>
                                        <p:cTn id="19" dur="500" fill="hold"/>
                                        <p:tgtEl>
                                          <p:spTgt spid="27654"/>
                                        </p:tgtEl>
                                        <p:attrNameLst>
                                          <p:attrName>ppt_w</p:attrName>
                                        </p:attrNameLst>
                                      </p:cBhvr>
                                      <p:tavLst>
                                        <p:tav tm="0">
                                          <p:val>
                                            <p:strVal val="4*#ppt_w"/>
                                          </p:val>
                                        </p:tav>
                                        <p:tav tm="100000">
                                          <p:val>
                                            <p:strVal val="#ppt_w"/>
                                          </p:val>
                                        </p:tav>
                                      </p:tavLst>
                                    </p:anim>
                                    <p:anim calcmode="lin" valueType="num">
                                      <p:cBhvr>
                                        <p:cTn id="20" dur="500" fill="hold"/>
                                        <p:tgtEl>
                                          <p:spTgt spid="27654"/>
                                        </p:tgtEl>
                                        <p:attrNameLst>
                                          <p:attrName>ppt_h</p:attrName>
                                        </p:attrNameLst>
                                      </p:cBhvr>
                                      <p:tavLst>
                                        <p:tav tm="0">
                                          <p:val>
                                            <p:strVal val="4*#ppt_h"/>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32" fill="hold" nodeType="clickEffect">
                                  <p:stCondLst>
                                    <p:cond delay="0"/>
                                  </p:stCondLst>
                                  <p:childTnLst>
                                    <p:set>
                                      <p:cBhvr>
                                        <p:cTn id="24" dur="1" fill="hold">
                                          <p:stCondLst>
                                            <p:cond delay="0"/>
                                          </p:stCondLst>
                                        </p:cTn>
                                        <p:tgtEl>
                                          <p:spTgt spid="27652"/>
                                        </p:tgtEl>
                                        <p:attrNameLst>
                                          <p:attrName>style.visibility</p:attrName>
                                        </p:attrNameLst>
                                      </p:cBhvr>
                                      <p:to>
                                        <p:strVal val="visible"/>
                                      </p:to>
                                    </p:set>
                                    <p:anim calcmode="lin" valueType="num">
                                      <p:cBhvr>
                                        <p:cTn id="25" dur="500" fill="hold"/>
                                        <p:tgtEl>
                                          <p:spTgt spid="27652"/>
                                        </p:tgtEl>
                                        <p:attrNameLst>
                                          <p:attrName>ppt_w</p:attrName>
                                        </p:attrNameLst>
                                      </p:cBhvr>
                                      <p:tavLst>
                                        <p:tav tm="0">
                                          <p:val>
                                            <p:strVal val="4*#ppt_w"/>
                                          </p:val>
                                        </p:tav>
                                        <p:tav tm="100000">
                                          <p:val>
                                            <p:strVal val="#ppt_w"/>
                                          </p:val>
                                        </p:tav>
                                      </p:tavLst>
                                    </p:anim>
                                    <p:anim calcmode="lin" valueType="num">
                                      <p:cBhvr>
                                        <p:cTn id="26" dur="500" fill="hold"/>
                                        <p:tgtEl>
                                          <p:spTgt spid="27652"/>
                                        </p:tgtEl>
                                        <p:attrNameLst>
                                          <p:attrName>ppt_h</p:attrName>
                                        </p:attrNameLst>
                                      </p:cBhvr>
                                      <p:tavLst>
                                        <p:tav tm="0">
                                          <p:val>
                                            <p:strVal val="4*#ppt_h"/>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23" presetClass="entr" presetSubtype="32" fill="hold" grpId="0" nodeType="clickEffect">
                                  <p:stCondLst>
                                    <p:cond delay="0"/>
                                  </p:stCondLst>
                                  <p:childTnLst>
                                    <p:set>
                                      <p:cBhvr>
                                        <p:cTn id="30" dur="1" fill="hold">
                                          <p:stCondLst>
                                            <p:cond delay="0"/>
                                          </p:stCondLst>
                                        </p:cTn>
                                        <p:tgtEl>
                                          <p:spTgt spid="27655"/>
                                        </p:tgtEl>
                                        <p:attrNameLst>
                                          <p:attrName>style.visibility</p:attrName>
                                        </p:attrNameLst>
                                      </p:cBhvr>
                                      <p:to>
                                        <p:strVal val="visible"/>
                                      </p:to>
                                    </p:set>
                                    <p:anim calcmode="lin" valueType="num">
                                      <p:cBhvr>
                                        <p:cTn id="31" dur="500" fill="hold"/>
                                        <p:tgtEl>
                                          <p:spTgt spid="27655"/>
                                        </p:tgtEl>
                                        <p:attrNameLst>
                                          <p:attrName>ppt_w</p:attrName>
                                        </p:attrNameLst>
                                      </p:cBhvr>
                                      <p:tavLst>
                                        <p:tav tm="0">
                                          <p:val>
                                            <p:strVal val="4*#ppt_w"/>
                                          </p:val>
                                        </p:tav>
                                        <p:tav tm="100000">
                                          <p:val>
                                            <p:strVal val="#ppt_w"/>
                                          </p:val>
                                        </p:tav>
                                      </p:tavLst>
                                    </p:anim>
                                    <p:anim calcmode="lin" valueType="num">
                                      <p:cBhvr>
                                        <p:cTn id="32" dur="500" fill="hold"/>
                                        <p:tgtEl>
                                          <p:spTgt spid="27655"/>
                                        </p:tgtEl>
                                        <p:attrNameLst>
                                          <p:attrName>ppt_h</p:attrName>
                                        </p:attrNameLst>
                                      </p:cBhvr>
                                      <p:tavLst>
                                        <p:tav tm="0">
                                          <p:val>
                                            <p:strVal val="4*#ppt_h"/>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23" presetClass="entr" presetSubtype="32" fill="hold" nodeType="clickEffect">
                                  <p:stCondLst>
                                    <p:cond delay="0"/>
                                  </p:stCondLst>
                                  <p:childTnLst>
                                    <p:set>
                                      <p:cBhvr>
                                        <p:cTn id="36" dur="1" fill="hold">
                                          <p:stCondLst>
                                            <p:cond delay="0"/>
                                          </p:stCondLst>
                                        </p:cTn>
                                        <p:tgtEl>
                                          <p:spTgt spid="27653"/>
                                        </p:tgtEl>
                                        <p:attrNameLst>
                                          <p:attrName>style.visibility</p:attrName>
                                        </p:attrNameLst>
                                      </p:cBhvr>
                                      <p:to>
                                        <p:strVal val="visible"/>
                                      </p:to>
                                    </p:set>
                                    <p:anim calcmode="lin" valueType="num">
                                      <p:cBhvr>
                                        <p:cTn id="37" dur="500" fill="hold"/>
                                        <p:tgtEl>
                                          <p:spTgt spid="27653"/>
                                        </p:tgtEl>
                                        <p:attrNameLst>
                                          <p:attrName>ppt_w</p:attrName>
                                        </p:attrNameLst>
                                      </p:cBhvr>
                                      <p:tavLst>
                                        <p:tav tm="0">
                                          <p:val>
                                            <p:strVal val="4*#ppt_w"/>
                                          </p:val>
                                        </p:tav>
                                        <p:tav tm="100000">
                                          <p:val>
                                            <p:strVal val="#ppt_w"/>
                                          </p:val>
                                        </p:tav>
                                      </p:tavLst>
                                    </p:anim>
                                    <p:anim calcmode="lin" valueType="num">
                                      <p:cBhvr>
                                        <p:cTn id="38" dur="500" fill="hold"/>
                                        <p:tgtEl>
                                          <p:spTgt spid="27653"/>
                                        </p:tgtEl>
                                        <p:attrNameLst>
                                          <p:attrName>ppt_h</p:attrName>
                                        </p:attrNameLst>
                                      </p:cBhvr>
                                      <p:tavLst>
                                        <p:tav tm="0">
                                          <p:val>
                                            <p:strVal val="4*#ppt_h"/>
                                          </p:val>
                                        </p:tav>
                                        <p:tav tm="100000">
                                          <p:val>
                                            <p:strVal val="#ppt_h"/>
                                          </p:val>
                                        </p:tav>
                                      </p:tavLst>
                                    </p:anim>
                                  </p:childTnLst>
                                </p:cTn>
                              </p:par>
                            </p:childTnLst>
                          </p:cTn>
                        </p:par>
                      </p:childTnLst>
                    </p:cTn>
                  </p:par>
                  <p:par>
                    <p:cTn id="39" fill="hold">
                      <p:stCondLst>
                        <p:cond delay="indefinite"/>
                      </p:stCondLst>
                      <p:childTnLst>
                        <p:par>
                          <p:cTn id="40" fill="hold">
                            <p:stCondLst>
                              <p:cond delay="0"/>
                            </p:stCondLst>
                            <p:childTnLst>
                              <p:par>
                                <p:cTn id="41" presetID="23" presetClass="entr" presetSubtype="32" fill="hold" grpId="0" nodeType="clickEffect">
                                  <p:stCondLst>
                                    <p:cond delay="0"/>
                                  </p:stCondLst>
                                  <p:childTnLst>
                                    <p:set>
                                      <p:cBhvr>
                                        <p:cTn id="42" dur="1" fill="hold">
                                          <p:stCondLst>
                                            <p:cond delay="0"/>
                                          </p:stCondLst>
                                        </p:cTn>
                                        <p:tgtEl>
                                          <p:spTgt spid="27656"/>
                                        </p:tgtEl>
                                        <p:attrNameLst>
                                          <p:attrName>style.visibility</p:attrName>
                                        </p:attrNameLst>
                                      </p:cBhvr>
                                      <p:to>
                                        <p:strVal val="visible"/>
                                      </p:to>
                                    </p:set>
                                    <p:anim calcmode="lin" valueType="num">
                                      <p:cBhvr>
                                        <p:cTn id="43" dur="500" fill="hold"/>
                                        <p:tgtEl>
                                          <p:spTgt spid="27656"/>
                                        </p:tgtEl>
                                        <p:attrNameLst>
                                          <p:attrName>ppt_w</p:attrName>
                                        </p:attrNameLst>
                                      </p:cBhvr>
                                      <p:tavLst>
                                        <p:tav tm="0">
                                          <p:val>
                                            <p:strVal val="4*#ppt_w"/>
                                          </p:val>
                                        </p:tav>
                                        <p:tav tm="100000">
                                          <p:val>
                                            <p:strVal val="#ppt_w"/>
                                          </p:val>
                                        </p:tav>
                                      </p:tavLst>
                                    </p:anim>
                                    <p:anim calcmode="lin" valueType="num">
                                      <p:cBhvr>
                                        <p:cTn id="44" dur="500" fill="hold"/>
                                        <p:tgtEl>
                                          <p:spTgt spid="27656"/>
                                        </p:tgtEl>
                                        <p:attrNameLst>
                                          <p:attrName>ppt_h</p:attrName>
                                        </p:attrNameLst>
                                      </p:cBhvr>
                                      <p:tavLst>
                                        <p:tav tm="0">
                                          <p:val>
                                            <p:strVal val="4*#ppt_h"/>
                                          </p:val>
                                        </p:tav>
                                        <p:tav tm="100000">
                                          <p:val>
                                            <p:strVal val="#ppt_h"/>
                                          </p:val>
                                        </p:tav>
                                      </p:tavLst>
                                    </p:anim>
                                  </p:childTnLst>
                                </p:cTn>
                              </p:par>
                            </p:childTnLst>
                          </p:cTn>
                        </p:par>
                      </p:childTnLst>
                    </p:cTn>
                  </p:par>
                  <p:par>
                    <p:cTn id="45" fill="hold">
                      <p:stCondLst>
                        <p:cond delay="indefinite"/>
                      </p:stCondLst>
                      <p:childTnLst>
                        <p:par>
                          <p:cTn id="46" fill="hold">
                            <p:stCondLst>
                              <p:cond delay="0"/>
                            </p:stCondLst>
                            <p:childTnLst>
                              <p:par>
                                <p:cTn id="47" presetID="23" presetClass="entr" presetSubtype="32" fill="hold" grpId="0" nodeType="clickEffect">
                                  <p:stCondLst>
                                    <p:cond delay="0"/>
                                  </p:stCondLst>
                                  <p:childTnLst>
                                    <p:set>
                                      <p:cBhvr>
                                        <p:cTn id="48" dur="1" fill="hold">
                                          <p:stCondLst>
                                            <p:cond delay="0"/>
                                          </p:stCondLst>
                                        </p:cTn>
                                        <p:tgtEl>
                                          <p:spTgt spid="27659"/>
                                        </p:tgtEl>
                                        <p:attrNameLst>
                                          <p:attrName>style.visibility</p:attrName>
                                        </p:attrNameLst>
                                      </p:cBhvr>
                                      <p:to>
                                        <p:strVal val="visible"/>
                                      </p:to>
                                    </p:set>
                                    <p:anim calcmode="lin" valueType="num">
                                      <p:cBhvr>
                                        <p:cTn id="49" dur="500" fill="hold"/>
                                        <p:tgtEl>
                                          <p:spTgt spid="27659"/>
                                        </p:tgtEl>
                                        <p:attrNameLst>
                                          <p:attrName>ppt_w</p:attrName>
                                        </p:attrNameLst>
                                      </p:cBhvr>
                                      <p:tavLst>
                                        <p:tav tm="0">
                                          <p:val>
                                            <p:strVal val="4*#ppt_w"/>
                                          </p:val>
                                        </p:tav>
                                        <p:tav tm="100000">
                                          <p:val>
                                            <p:strVal val="#ppt_w"/>
                                          </p:val>
                                        </p:tav>
                                      </p:tavLst>
                                    </p:anim>
                                    <p:anim calcmode="lin" valueType="num">
                                      <p:cBhvr>
                                        <p:cTn id="50" dur="500" fill="hold"/>
                                        <p:tgtEl>
                                          <p:spTgt spid="27659"/>
                                        </p:tgtEl>
                                        <p:attrNameLst>
                                          <p:attrName>ppt_h</p:attrName>
                                        </p:attrNameLst>
                                      </p:cBhvr>
                                      <p:tavLst>
                                        <p:tav tm="0">
                                          <p:val>
                                            <p:strVal val="4*#ppt_h"/>
                                          </p:val>
                                        </p:tav>
                                        <p:tav tm="100000">
                                          <p:val>
                                            <p:strVal val="#ppt_h"/>
                                          </p:val>
                                        </p:tav>
                                      </p:tavLst>
                                    </p:anim>
                                  </p:childTnLst>
                                </p:cTn>
                              </p:par>
                            </p:childTnLst>
                          </p:cTn>
                        </p:par>
                      </p:childTnLst>
                    </p:cTn>
                  </p:par>
                  <p:par>
                    <p:cTn id="51" fill="hold">
                      <p:stCondLst>
                        <p:cond delay="indefinite"/>
                      </p:stCondLst>
                      <p:childTnLst>
                        <p:par>
                          <p:cTn id="52" fill="hold">
                            <p:stCondLst>
                              <p:cond delay="0"/>
                            </p:stCondLst>
                            <p:childTnLst>
                              <p:par>
                                <p:cTn id="53" presetID="23" presetClass="entr" presetSubtype="32" fill="hold" grpId="0" nodeType="clickEffect">
                                  <p:stCondLst>
                                    <p:cond delay="0"/>
                                  </p:stCondLst>
                                  <p:childTnLst>
                                    <p:set>
                                      <p:cBhvr>
                                        <p:cTn id="54" dur="1" fill="hold">
                                          <p:stCondLst>
                                            <p:cond delay="0"/>
                                          </p:stCondLst>
                                        </p:cTn>
                                        <p:tgtEl>
                                          <p:spTgt spid="27658"/>
                                        </p:tgtEl>
                                        <p:attrNameLst>
                                          <p:attrName>style.visibility</p:attrName>
                                        </p:attrNameLst>
                                      </p:cBhvr>
                                      <p:to>
                                        <p:strVal val="visible"/>
                                      </p:to>
                                    </p:set>
                                    <p:anim calcmode="lin" valueType="num">
                                      <p:cBhvr>
                                        <p:cTn id="55" dur="500" fill="hold"/>
                                        <p:tgtEl>
                                          <p:spTgt spid="27658"/>
                                        </p:tgtEl>
                                        <p:attrNameLst>
                                          <p:attrName>ppt_w</p:attrName>
                                        </p:attrNameLst>
                                      </p:cBhvr>
                                      <p:tavLst>
                                        <p:tav tm="0">
                                          <p:val>
                                            <p:strVal val="4*#ppt_w"/>
                                          </p:val>
                                        </p:tav>
                                        <p:tav tm="100000">
                                          <p:val>
                                            <p:strVal val="#ppt_w"/>
                                          </p:val>
                                        </p:tav>
                                      </p:tavLst>
                                    </p:anim>
                                    <p:anim calcmode="lin" valueType="num">
                                      <p:cBhvr>
                                        <p:cTn id="56" dur="500" fill="hold"/>
                                        <p:tgtEl>
                                          <p:spTgt spid="27658"/>
                                        </p:tgtEl>
                                        <p:attrNameLst>
                                          <p:attrName>ppt_h</p:attrName>
                                        </p:attrNameLst>
                                      </p:cBhvr>
                                      <p:tavLst>
                                        <p:tav tm="0">
                                          <p:val>
                                            <p:strVal val="4*#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seq concurrent="1" nextAc="seek">
              <p:cTn id="57" restart="whenNotActive" fill="hold" evtFilter="cancelBubble" nodeType="interactiveSeq">
                <p:stCondLst>
                  <p:cond evt="onClick" delay="0">
                    <p:tgtEl>
                      <p:spTgt spid="27660"/>
                    </p:tgtEl>
                  </p:cond>
                </p:stCondLst>
                <p:endSync evt="end" delay="0">
                  <p:rtn val="all"/>
                </p:endSync>
                <p:childTnLst>
                  <p:par>
                    <p:cTn id="58" fill="hold">
                      <p:stCondLst>
                        <p:cond delay="0"/>
                      </p:stCondLst>
                      <p:childTnLst>
                        <p:par>
                          <p:cTn id="59" fill="hold">
                            <p:stCondLst>
                              <p:cond delay="0"/>
                            </p:stCondLst>
                            <p:childTnLst>
                              <p:par>
                                <p:cTn id="60" presetID="1" presetClass="mediacall" presetSubtype="0" fill="hold" nodeType="clickEffect">
                                  <p:stCondLst>
                                    <p:cond delay="0"/>
                                  </p:stCondLst>
                                  <p:childTnLst>
                                    <p:cmd type="call" cmd="playFrom(0.0)">
                                      <p:cBhvr>
                                        <p:cTn id="61" dur="216" fill="hold"/>
                                        <p:tgtEl>
                                          <p:spTgt spid="27660"/>
                                        </p:tgtEl>
                                      </p:cBhvr>
                                    </p:cmd>
                                  </p:childTnLst>
                                </p:cTn>
                              </p:par>
                            </p:childTnLst>
                          </p:cTn>
                        </p:par>
                      </p:childTnLst>
                    </p:cTn>
                  </p:par>
                </p:childTnLst>
              </p:cTn>
              <p:nextCondLst>
                <p:cond evt="onClick" delay="0">
                  <p:tgtEl>
                    <p:spTgt spid="27660"/>
                  </p:tgtEl>
                </p:cond>
              </p:nextCondLst>
            </p:seq>
            <p:audio>
              <p:cMediaNode>
                <p:cTn id="62" fill="hold" display="0">
                  <p:stCondLst>
                    <p:cond delay="indefinite"/>
                  </p:stCondLst>
                  <p:endCondLst>
                    <p:cond evt="onNext" delay="0">
                      <p:tgtEl>
                        <p:sldTgt/>
                      </p:tgtEl>
                    </p:cond>
                    <p:cond evt="onPrev" delay="0">
                      <p:tgtEl>
                        <p:sldTgt/>
                      </p:tgtEl>
                    </p:cond>
                    <p:cond evt="onStopAudio" delay="0">
                      <p:tgtEl>
                        <p:sldTgt/>
                      </p:tgtEl>
                    </p:cond>
                  </p:endCondLst>
                </p:cTn>
                <p:tgtEl>
                  <p:spTgt spid="27660"/>
                </p:tgtEl>
              </p:cMediaNode>
            </p:audio>
          </p:childTnLst>
        </p:cTn>
      </p:par>
    </p:tnLst>
    <p:bldLst>
      <p:bldP spid="27651" grpId="0" animBg="1"/>
      <p:bldP spid="27654" grpId="0" animBg="1"/>
      <p:bldP spid="27655" grpId="0" animBg="1"/>
      <p:bldP spid="27656" grpId="0" animBg="1"/>
      <p:bldP spid="27658" grpId="0" animBg="1"/>
      <p:bldP spid="27659"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7346" name="Text Box 57345"/>
          <p:cNvSpPr txBox="1"/>
          <p:nvPr/>
        </p:nvSpPr>
        <p:spPr>
          <a:xfrm>
            <a:off x="1600200" y="3048000"/>
            <a:ext cx="6172200" cy="1555750"/>
          </a:xfrm>
          <a:prstGeom prst="rect">
            <a:avLst/>
          </a:prstGeom>
          <a:noFill/>
          <a:ln w="12700">
            <a:noFill/>
          </a:ln>
        </p:spPr>
        <p:txBody>
          <a:bodyPr>
            <a:spAutoFit/>
          </a:bodyPr>
          <a:p>
            <a:pPr algn="ctr">
              <a:spcBef>
                <a:spcPct val="50000"/>
              </a:spcBef>
            </a:pPr>
            <a:r>
              <a:rPr sz="9600"/>
              <a:t>Well done!!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6322" name="Text Box 56321"/>
          <p:cNvSpPr txBox="1"/>
          <p:nvPr/>
        </p:nvSpPr>
        <p:spPr>
          <a:xfrm>
            <a:off x="685800" y="838200"/>
            <a:ext cx="8001000" cy="5386388"/>
          </a:xfrm>
          <a:prstGeom prst="rect">
            <a:avLst/>
          </a:prstGeom>
          <a:solidFill>
            <a:schemeClr val="tx1"/>
          </a:solidFill>
          <a:ln w="12700">
            <a:noFill/>
          </a:ln>
        </p:spPr>
        <p:txBody>
          <a:bodyPr>
            <a:spAutoFit/>
          </a:bodyPr>
          <a:p>
            <a:pPr>
              <a:spcBef>
                <a:spcPct val="50000"/>
              </a:spcBef>
            </a:pPr>
            <a:r>
              <a:rPr err="1">
                <a:solidFill>
                  <a:schemeClr val="bg1"/>
                </a:solidFill>
              </a:rPr>
              <a:t>Notes to teachers for Easy Peasy Take-aways</a:t>
            </a:r>
            <a:r>
              <a:rPr>
                <a:solidFill>
                  <a:schemeClr val="bg1"/>
                </a:solidFill>
              </a:rPr>
              <a:t>.</a:t>
            </a:r>
            <a:endParaRPr>
              <a:solidFill>
                <a:schemeClr val="bg1"/>
              </a:solidFill>
            </a:endParaRPr>
          </a:p>
          <a:p>
            <a:pPr>
              <a:spcBef>
                <a:spcPct val="50000"/>
              </a:spcBef>
            </a:pPr>
            <a:endParaRPr>
              <a:solidFill>
                <a:schemeClr val="bg1"/>
              </a:solidFill>
            </a:endParaRPr>
          </a:p>
          <a:p>
            <a:pPr>
              <a:spcBef>
                <a:spcPct val="50000"/>
              </a:spcBef>
            </a:pPr>
            <a:r>
              <a:rPr>
                <a:solidFill>
                  <a:schemeClr val="bg1"/>
                </a:solidFill>
              </a:rPr>
              <a:t>The objective of this session is to enable the children to calculate in a series of steps which are difficult to visualise, and learn to follow the steps independently.  By starting with full support and reducing the support over the series of slides, the technique is learned and internalised in an independent fashion.  Slides can be added/edited easily.   </a:t>
            </a:r>
            <a:endParaRPr>
              <a:solidFill>
                <a:schemeClr val="bg1"/>
              </a:solidFill>
            </a:endParaRPr>
          </a:p>
          <a:p>
            <a:pPr>
              <a:spcBef>
                <a:spcPct val="50000"/>
              </a:spcBef>
            </a:pPr>
            <a:r>
              <a:rPr>
                <a:solidFill>
                  <a:schemeClr val="bg1"/>
                </a:solidFill>
              </a:rPr>
              <a:t>The session is intended to be delivered as a group using a data projector.</a:t>
            </a:r>
            <a:endParaRPr>
              <a:solidFill>
                <a:schemeClr val="bg1"/>
              </a:solidFill>
            </a:endParaRPr>
          </a:p>
          <a:p>
            <a:pPr>
              <a:spcBef>
                <a:spcPct val="50000"/>
              </a:spcBef>
            </a:pPr>
            <a:endParaRPr>
              <a:solidFill>
                <a:schemeClr val="bg1"/>
              </a:solidFill>
            </a:endParaRPr>
          </a:p>
          <a:p>
            <a:pPr>
              <a:spcBef>
                <a:spcPct val="50000"/>
              </a:spcBef>
            </a:pPr>
            <a:r>
              <a:rPr>
                <a:solidFill>
                  <a:schemeClr val="bg1"/>
                </a:solidFill>
              </a:rPr>
              <a:t>Liz Philip</a:t>
            </a:r>
            <a:endParaRPr>
              <a:solidFill>
                <a:schemeClr val="bg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146" name="Rectangle 6145"/>
          <p:cNvSpPr/>
          <p:nvPr/>
        </p:nvSpPr>
        <p:spPr>
          <a:xfrm>
            <a:off x="685800" y="1143000"/>
            <a:ext cx="4495800" cy="1447800"/>
          </a:xfrm>
          <a:prstGeom prst="rect">
            <a:avLst/>
          </a:prstGeom>
          <a:solidFill>
            <a:schemeClr val="accent1"/>
          </a:solidFill>
          <a:ln w="9525" cap="flat" cmpd="sng">
            <a:solidFill>
              <a:schemeClr val="tx1"/>
            </a:solidFill>
            <a:prstDash val="solid"/>
            <a:miter/>
            <a:headEnd type="none" w="med" len="med"/>
            <a:tailEnd type="none" w="med" len="med"/>
          </a:ln>
        </p:spPr>
        <p:txBody>
          <a:bodyPr wrap="none" anchor="ctr" anchorCtr="0"/>
          <a:p>
            <a:pPr algn="ctr"/>
            <a:r>
              <a:rPr sz="5400"/>
              <a:t>40 - 18</a:t>
            </a:r>
            <a:endParaRPr sz="5400"/>
          </a:p>
        </p:txBody>
      </p:sp>
      <p:sp>
        <p:nvSpPr>
          <p:cNvPr id="6147" name="Rectangle 6146"/>
          <p:cNvSpPr/>
          <p:nvPr/>
        </p:nvSpPr>
        <p:spPr>
          <a:xfrm>
            <a:off x="457200" y="4648200"/>
            <a:ext cx="914400" cy="1066800"/>
          </a:xfrm>
          <a:prstGeom prst="rect">
            <a:avLst/>
          </a:prstGeom>
          <a:solidFill>
            <a:schemeClr val="accent1"/>
          </a:solidFill>
          <a:ln w="9525" cap="flat" cmpd="sng">
            <a:solidFill>
              <a:schemeClr val="tx1"/>
            </a:solidFill>
            <a:prstDash val="solid"/>
            <a:miter/>
            <a:headEnd type="none" w="med" len="med"/>
            <a:tailEnd type="none" w="med" len="med"/>
          </a:ln>
        </p:spPr>
        <p:txBody>
          <a:bodyPr wrap="none" anchor="ctr" anchorCtr="0"/>
          <a:p>
            <a:pPr algn="ctr"/>
            <a:r>
              <a:rPr sz="5400"/>
              <a:t>18</a:t>
            </a:r>
          </a:p>
        </p:txBody>
      </p:sp>
      <p:sp>
        <p:nvSpPr>
          <p:cNvPr id="6149" name="Curved Down Arrow 6148"/>
          <p:cNvSpPr/>
          <p:nvPr/>
        </p:nvSpPr>
        <p:spPr>
          <a:xfrm>
            <a:off x="2819400" y="3810000"/>
            <a:ext cx="3352800" cy="762000"/>
          </a:xfrm>
          <a:prstGeom prst="curvedDownArrow">
            <a:avLst>
              <a:gd name="adj1" fmla="val 88000"/>
              <a:gd name="adj2" fmla="val 176000"/>
              <a:gd name="adj3" fmla="val 23333"/>
            </a:avLst>
          </a:prstGeom>
          <a:solidFill>
            <a:schemeClr val="accent1"/>
          </a:solidFill>
          <a:ln w="9525" cap="flat" cmpd="sng">
            <a:solidFill>
              <a:schemeClr val="tx1"/>
            </a:solidFill>
            <a:prstDash val="solid"/>
            <a:miter/>
            <a:headEnd type="none" w="med" len="med"/>
            <a:tailEnd type="none" w="med" len="med"/>
          </a:ln>
        </p:spPr>
        <p:txBody>
          <a:bodyPr wrap="none" anchor="ctr" anchorCtr="0"/>
          <a:p>
            <a:pPr algn="ctr"/>
            <a:endParaRPr lang="en-US" altLang="x-none"/>
          </a:p>
        </p:txBody>
      </p:sp>
      <p:sp>
        <p:nvSpPr>
          <p:cNvPr id="6151" name="Rectangle 6150"/>
          <p:cNvSpPr/>
          <p:nvPr/>
        </p:nvSpPr>
        <p:spPr>
          <a:xfrm>
            <a:off x="2362200" y="4648200"/>
            <a:ext cx="1066800" cy="1066800"/>
          </a:xfrm>
          <a:prstGeom prst="rect">
            <a:avLst/>
          </a:prstGeom>
          <a:solidFill>
            <a:schemeClr val="accent1"/>
          </a:solidFill>
          <a:ln w="9525" cap="flat" cmpd="sng">
            <a:solidFill>
              <a:schemeClr val="tx1"/>
            </a:solidFill>
            <a:prstDash val="solid"/>
            <a:miter/>
            <a:headEnd type="none" w="med" len="med"/>
            <a:tailEnd type="none" w="med" len="med"/>
          </a:ln>
        </p:spPr>
        <p:txBody>
          <a:bodyPr wrap="none" anchor="ctr" anchorCtr="0"/>
          <a:p>
            <a:pPr algn="ctr"/>
            <a:r>
              <a:rPr sz="5400"/>
              <a:t>20</a:t>
            </a:r>
            <a:endParaRPr sz="5400"/>
          </a:p>
        </p:txBody>
      </p:sp>
      <p:sp>
        <p:nvSpPr>
          <p:cNvPr id="6152" name="Rectangle 6151"/>
          <p:cNvSpPr/>
          <p:nvPr/>
        </p:nvSpPr>
        <p:spPr>
          <a:xfrm>
            <a:off x="5334000" y="4648200"/>
            <a:ext cx="1066800" cy="1066800"/>
          </a:xfrm>
          <a:prstGeom prst="rect">
            <a:avLst/>
          </a:prstGeom>
          <a:solidFill>
            <a:schemeClr val="accent1"/>
          </a:solidFill>
          <a:ln w="9525" cap="flat" cmpd="sng">
            <a:solidFill>
              <a:schemeClr val="tx1"/>
            </a:solidFill>
            <a:prstDash val="solid"/>
            <a:miter/>
            <a:headEnd type="none" w="med" len="med"/>
            <a:tailEnd type="none" w="med" len="med"/>
          </a:ln>
        </p:spPr>
        <p:txBody>
          <a:bodyPr wrap="none" anchor="ctr" anchorCtr="0"/>
          <a:p>
            <a:pPr algn="ctr"/>
            <a:r>
              <a:rPr sz="5400"/>
              <a:t>40</a:t>
            </a:r>
            <a:endParaRPr sz="5400"/>
          </a:p>
        </p:txBody>
      </p:sp>
      <p:sp>
        <p:nvSpPr>
          <p:cNvPr id="6154" name="Curved Down Arrow 6153"/>
          <p:cNvSpPr/>
          <p:nvPr/>
        </p:nvSpPr>
        <p:spPr>
          <a:xfrm>
            <a:off x="990600" y="3810000"/>
            <a:ext cx="1676400" cy="762000"/>
          </a:xfrm>
          <a:prstGeom prst="curvedDownArrow">
            <a:avLst>
              <a:gd name="adj1" fmla="val 52390"/>
              <a:gd name="adj2" fmla="val 88000"/>
              <a:gd name="adj3" fmla="val 23333"/>
            </a:avLst>
          </a:prstGeom>
          <a:solidFill>
            <a:schemeClr val="accent1"/>
          </a:solidFill>
          <a:ln w="9525" cap="flat" cmpd="sng">
            <a:solidFill>
              <a:schemeClr val="tx1"/>
            </a:solidFill>
            <a:prstDash val="solid"/>
            <a:miter/>
            <a:headEnd type="none" w="med" len="med"/>
            <a:tailEnd type="none" w="med" len="med"/>
          </a:ln>
        </p:spPr>
        <p:txBody>
          <a:bodyPr wrap="none" anchor="ctr" anchorCtr="0"/>
          <a:p>
            <a:pPr algn="ctr"/>
            <a:endParaRPr lang="en-US" altLang="x-none"/>
          </a:p>
        </p:txBody>
      </p:sp>
      <p:sp>
        <p:nvSpPr>
          <p:cNvPr id="6155" name="Rectangle 6154"/>
          <p:cNvSpPr/>
          <p:nvPr/>
        </p:nvSpPr>
        <p:spPr>
          <a:xfrm>
            <a:off x="6324600" y="1143000"/>
            <a:ext cx="1447800" cy="1447800"/>
          </a:xfrm>
          <a:prstGeom prst="rect">
            <a:avLst/>
          </a:prstGeom>
          <a:solidFill>
            <a:schemeClr val="accent1"/>
          </a:solidFill>
          <a:ln w="9525" cap="flat" cmpd="sng">
            <a:solidFill>
              <a:schemeClr val="tx1"/>
            </a:solidFill>
            <a:prstDash val="solid"/>
            <a:miter/>
            <a:headEnd type="none" w="med" len="med"/>
            <a:tailEnd type="none" w="med" len="med"/>
          </a:ln>
        </p:spPr>
        <p:txBody>
          <a:bodyPr wrap="none" anchor="ctr" anchorCtr="0"/>
          <a:p>
            <a:pPr algn="ctr"/>
            <a:r>
              <a:rPr sz="5400"/>
              <a:t>22</a:t>
            </a:r>
            <a:endParaRPr sz="5400"/>
          </a:p>
        </p:txBody>
      </p:sp>
      <p:sp>
        <p:nvSpPr>
          <p:cNvPr id="6156" name="Text Box 6155"/>
          <p:cNvSpPr txBox="1"/>
          <p:nvPr/>
        </p:nvSpPr>
        <p:spPr>
          <a:xfrm>
            <a:off x="5257800" y="1447800"/>
            <a:ext cx="914400" cy="914400"/>
          </a:xfrm>
          <a:prstGeom prst="rect">
            <a:avLst/>
          </a:prstGeom>
          <a:noFill/>
          <a:ln w="9525">
            <a:noFill/>
          </a:ln>
        </p:spPr>
        <p:txBody>
          <a:bodyPr>
            <a:spAutoFit/>
          </a:bodyPr>
          <a:p>
            <a:pPr>
              <a:spcBef>
                <a:spcPct val="50000"/>
              </a:spcBef>
            </a:pPr>
            <a:r>
              <a:rPr sz="5400"/>
              <a:t>=</a:t>
            </a:r>
          </a:p>
        </p:txBody>
      </p:sp>
      <p:sp>
        <p:nvSpPr>
          <p:cNvPr id="6157" name="Text Box 6156"/>
          <p:cNvSpPr txBox="1"/>
          <p:nvPr/>
        </p:nvSpPr>
        <p:spPr>
          <a:xfrm>
            <a:off x="1600200" y="4038600"/>
            <a:ext cx="381000" cy="457200"/>
          </a:xfrm>
          <a:prstGeom prst="rect">
            <a:avLst/>
          </a:prstGeom>
          <a:noFill/>
          <a:ln w="12700">
            <a:noFill/>
          </a:ln>
        </p:spPr>
        <p:txBody>
          <a:bodyPr>
            <a:spAutoFit/>
          </a:bodyPr>
          <a:p>
            <a:pPr>
              <a:spcBef>
                <a:spcPct val="50000"/>
              </a:spcBef>
            </a:pPr>
            <a:r>
              <a:t>2</a:t>
            </a:r>
          </a:p>
        </p:txBody>
      </p:sp>
      <p:sp>
        <p:nvSpPr>
          <p:cNvPr id="6159" name="Text Box 6158"/>
          <p:cNvSpPr txBox="1"/>
          <p:nvPr/>
        </p:nvSpPr>
        <p:spPr>
          <a:xfrm>
            <a:off x="4038600" y="3962400"/>
            <a:ext cx="533400" cy="457200"/>
          </a:xfrm>
          <a:prstGeom prst="rect">
            <a:avLst/>
          </a:prstGeom>
          <a:noFill/>
          <a:ln w="12700">
            <a:noFill/>
          </a:ln>
        </p:spPr>
        <p:txBody>
          <a:bodyPr>
            <a:spAutoFit/>
          </a:bodyPr>
          <a:p>
            <a:pPr>
              <a:spcBef>
                <a:spcPct val="50000"/>
              </a:spcBef>
            </a:pPr>
            <a:r>
              <a:t>20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614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3" presetClass="entr" presetSubtype="32" fill="hold" grpId="0" nodeType="clickEffect">
                                  <p:stCondLst>
                                    <p:cond delay="0"/>
                                  </p:stCondLst>
                                  <p:childTnLst>
                                    <p:set>
                                      <p:cBhvr>
                                        <p:cTn id="10" dur="1" fill="hold">
                                          <p:stCondLst>
                                            <p:cond delay="0"/>
                                          </p:stCondLst>
                                        </p:cTn>
                                        <p:tgtEl>
                                          <p:spTgt spid="6147"/>
                                        </p:tgtEl>
                                        <p:attrNameLst>
                                          <p:attrName>style.visibility</p:attrName>
                                        </p:attrNameLst>
                                      </p:cBhvr>
                                      <p:to>
                                        <p:strVal val="visible"/>
                                      </p:to>
                                    </p:set>
                                    <p:anim calcmode="lin" valueType="num">
                                      <p:cBhvr>
                                        <p:cTn id="11" dur="500" fill="hold"/>
                                        <p:tgtEl>
                                          <p:spTgt spid="6147"/>
                                        </p:tgtEl>
                                        <p:attrNameLst>
                                          <p:attrName>ppt_w</p:attrName>
                                        </p:attrNameLst>
                                      </p:cBhvr>
                                      <p:tavLst>
                                        <p:tav tm="0">
                                          <p:val>
                                            <p:strVal val="4*#ppt_w"/>
                                          </p:val>
                                        </p:tav>
                                        <p:tav tm="100000">
                                          <p:val>
                                            <p:strVal val="#ppt_w"/>
                                          </p:val>
                                        </p:tav>
                                      </p:tavLst>
                                    </p:anim>
                                    <p:anim calcmode="lin" valueType="num">
                                      <p:cBhvr>
                                        <p:cTn id="12" dur="500" fill="hold"/>
                                        <p:tgtEl>
                                          <p:spTgt spid="6147"/>
                                        </p:tgtEl>
                                        <p:attrNameLst>
                                          <p:attrName>ppt_h</p:attrName>
                                        </p:attrNameLst>
                                      </p:cBhvr>
                                      <p:tavLst>
                                        <p:tav tm="0">
                                          <p:val>
                                            <p:strVal val="4*#ppt_h"/>
                                          </p:val>
                                        </p:tav>
                                        <p:tav tm="100000">
                                          <p:val>
                                            <p:strVal val="#ppt_h"/>
                                          </p:val>
                                        </p:tav>
                                      </p:tavLst>
                                    </p:anim>
                                  </p:childTnLst>
                                </p:cTn>
                              </p:par>
                            </p:childTnLst>
                          </p:cTn>
                        </p:par>
                      </p:childTnLst>
                    </p:cTn>
                  </p:par>
                  <p:par>
                    <p:cTn id="13" fill="hold">
                      <p:stCondLst>
                        <p:cond delay="indefinite"/>
                      </p:stCondLst>
                      <p:childTnLst>
                        <p:par>
                          <p:cTn id="14" fill="hold">
                            <p:stCondLst>
                              <p:cond delay="0"/>
                            </p:stCondLst>
                            <p:childTnLst>
                              <p:par>
                                <p:cTn id="15" presetID="23" presetClass="entr" presetSubtype="32" fill="hold" grpId="0" nodeType="clickEffect">
                                  <p:stCondLst>
                                    <p:cond delay="0"/>
                                  </p:stCondLst>
                                  <p:childTnLst>
                                    <p:set>
                                      <p:cBhvr>
                                        <p:cTn id="16" dur="1" fill="hold">
                                          <p:stCondLst>
                                            <p:cond delay="0"/>
                                          </p:stCondLst>
                                        </p:cTn>
                                        <p:tgtEl>
                                          <p:spTgt spid="6154"/>
                                        </p:tgtEl>
                                        <p:attrNameLst>
                                          <p:attrName>style.visibility</p:attrName>
                                        </p:attrNameLst>
                                      </p:cBhvr>
                                      <p:to>
                                        <p:strVal val="visible"/>
                                      </p:to>
                                    </p:set>
                                    <p:anim calcmode="lin" valueType="num">
                                      <p:cBhvr>
                                        <p:cTn id="17" dur="500" fill="hold"/>
                                        <p:tgtEl>
                                          <p:spTgt spid="6154"/>
                                        </p:tgtEl>
                                        <p:attrNameLst>
                                          <p:attrName>ppt_w</p:attrName>
                                        </p:attrNameLst>
                                      </p:cBhvr>
                                      <p:tavLst>
                                        <p:tav tm="0">
                                          <p:val>
                                            <p:strVal val="4*#ppt_w"/>
                                          </p:val>
                                        </p:tav>
                                        <p:tav tm="100000">
                                          <p:val>
                                            <p:strVal val="#ppt_w"/>
                                          </p:val>
                                        </p:tav>
                                      </p:tavLst>
                                    </p:anim>
                                    <p:anim calcmode="lin" valueType="num">
                                      <p:cBhvr>
                                        <p:cTn id="18" dur="500" fill="hold"/>
                                        <p:tgtEl>
                                          <p:spTgt spid="6154"/>
                                        </p:tgtEl>
                                        <p:attrNameLst>
                                          <p:attrName>ppt_h</p:attrName>
                                        </p:attrNameLst>
                                      </p:cBhvr>
                                      <p:tavLst>
                                        <p:tav tm="0">
                                          <p:val>
                                            <p:strVal val="4*#ppt_h"/>
                                          </p:val>
                                        </p:tav>
                                        <p:tav tm="100000">
                                          <p:val>
                                            <p:strVal val="#ppt_h"/>
                                          </p:val>
                                        </p:tav>
                                      </p:tavLst>
                                    </p:anim>
                                  </p:childTnLst>
                                </p:cTn>
                              </p:par>
                            </p:childTnLst>
                          </p:cTn>
                        </p:par>
                      </p:childTnLst>
                    </p:cTn>
                  </p:par>
                  <p:par>
                    <p:cTn id="19" fill="hold">
                      <p:stCondLst>
                        <p:cond delay="indefinite"/>
                      </p:stCondLst>
                      <p:childTnLst>
                        <p:par>
                          <p:cTn id="20" fill="hold">
                            <p:stCondLst>
                              <p:cond delay="0"/>
                            </p:stCondLst>
                            <p:childTnLst>
                              <p:par>
                                <p:cTn id="21" presetID="23" presetClass="entr" presetSubtype="32" fill="hold" grpId="0" nodeType="clickEffect">
                                  <p:stCondLst>
                                    <p:cond delay="0"/>
                                  </p:stCondLst>
                                  <p:childTnLst>
                                    <p:set>
                                      <p:cBhvr>
                                        <p:cTn id="22" dur="1" fill="hold">
                                          <p:stCondLst>
                                            <p:cond delay="0"/>
                                          </p:stCondLst>
                                        </p:cTn>
                                        <p:tgtEl>
                                          <p:spTgt spid="6151"/>
                                        </p:tgtEl>
                                        <p:attrNameLst>
                                          <p:attrName>style.visibility</p:attrName>
                                        </p:attrNameLst>
                                      </p:cBhvr>
                                      <p:to>
                                        <p:strVal val="visible"/>
                                      </p:to>
                                    </p:set>
                                    <p:anim calcmode="lin" valueType="num">
                                      <p:cBhvr>
                                        <p:cTn id="23" dur="500" fill="hold"/>
                                        <p:tgtEl>
                                          <p:spTgt spid="6151"/>
                                        </p:tgtEl>
                                        <p:attrNameLst>
                                          <p:attrName>ppt_w</p:attrName>
                                        </p:attrNameLst>
                                      </p:cBhvr>
                                      <p:tavLst>
                                        <p:tav tm="0">
                                          <p:val>
                                            <p:strVal val="4*#ppt_w"/>
                                          </p:val>
                                        </p:tav>
                                        <p:tav tm="100000">
                                          <p:val>
                                            <p:strVal val="#ppt_w"/>
                                          </p:val>
                                        </p:tav>
                                      </p:tavLst>
                                    </p:anim>
                                    <p:anim calcmode="lin" valueType="num">
                                      <p:cBhvr>
                                        <p:cTn id="24" dur="500" fill="hold"/>
                                        <p:tgtEl>
                                          <p:spTgt spid="6151"/>
                                        </p:tgtEl>
                                        <p:attrNameLst>
                                          <p:attrName>ppt_h</p:attrName>
                                        </p:attrNameLst>
                                      </p:cBhvr>
                                      <p:tavLst>
                                        <p:tav tm="0">
                                          <p:val>
                                            <p:strVal val="4*#ppt_h"/>
                                          </p:val>
                                        </p:tav>
                                        <p:tav tm="100000">
                                          <p:val>
                                            <p:strVal val="#ppt_h"/>
                                          </p:val>
                                        </p:tav>
                                      </p:tavLst>
                                    </p:anim>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499"/>
                                          </p:stCondLst>
                                        </p:cTn>
                                        <p:tgtEl>
                                          <p:spTgt spid="615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23" presetClass="entr" presetSubtype="32" fill="hold" grpId="0" nodeType="clickEffect">
                                  <p:stCondLst>
                                    <p:cond delay="0"/>
                                  </p:stCondLst>
                                  <p:childTnLst>
                                    <p:set>
                                      <p:cBhvr>
                                        <p:cTn id="32" dur="1" fill="hold">
                                          <p:stCondLst>
                                            <p:cond delay="0"/>
                                          </p:stCondLst>
                                        </p:cTn>
                                        <p:tgtEl>
                                          <p:spTgt spid="6149"/>
                                        </p:tgtEl>
                                        <p:attrNameLst>
                                          <p:attrName>style.visibility</p:attrName>
                                        </p:attrNameLst>
                                      </p:cBhvr>
                                      <p:to>
                                        <p:strVal val="visible"/>
                                      </p:to>
                                    </p:set>
                                    <p:anim calcmode="lin" valueType="num">
                                      <p:cBhvr>
                                        <p:cTn id="33" dur="500" fill="hold"/>
                                        <p:tgtEl>
                                          <p:spTgt spid="6149"/>
                                        </p:tgtEl>
                                        <p:attrNameLst>
                                          <p:attrName>ppt_w</p:attrName>
                                        </p:attrNameLst>
                                      </p:cBhvr>
                                      <p:tavLst>
                                        <p:tav tm="0">
                                          <p:val>
                                            <p:strVal val="4*#ppt_w"/>
                                          </p:val>
                                        </p:tav>
                                        <p:tav tm="100000">
                                          <p:val>
                                            <p:strVal val="#ppt_w"/>
                                          </p:val>
                                        </p:tav>
                                      </p:tavLst>
                                    </p:anim>
                                    <p:anim calcmode="lin" valueType="num">
                                      <p:cBhvr>
                                        <p:cTn id="34" dur="500" fill="hold"/>
                                        <p:tgtEl>
                                          <p:spTgt spid="6149"/>
                                        </p:tgtEl>
                                        <p:attrNameLst>
                                          <p:attrName>ppt_h</p:attrName>
                                        </p:attrNameLst>
                                      </p:cBhvr>
                                      <p:tavLst>
                                        <p:tav tm="0">
                                          <p:val>
                                            <p:strVal val="4*#ppt_h"/>
                                          </p:val>
                                        </p:tav>
                                        <p:tav tm="100000">
                                          <p:val>
                                            <p:strVal val="#ppt_h"/>
                                          </p:val>
                                        </p:tav>
                                      </p:tavLst>
                                    </p:anim>
                                  </p:childTnLst>
                                </p:cTn>
                              </p:par>
                            </p:childTnLst>
                          </p:cTn>
                        </p:par>
                      </p:childTnLst>
                    </p:cTn>
                  </p:par>
                  <p:par>
                    <p:cTn id="35" fill="hold">
                      <p:stCondLst>
                        <p:cond delay="indefinite"/>
                      </p:stCondLst>
                      <p:childTnLst>
                        <p:par>
                          <p:cTn id="36" fill="hold">
                            <p:stCondLst>
                              <p:cond delay="0"/>
                            </p:stCondLst>
                            <p:childTnLst>
                              <p:par>
                                <p:cTn id="37" presetID="23" presetClass="entr" presetSubtype="32" fill="hold" grpId="0" nodeType="clickEffect">
                                  <p:stCondLst>
                                    <p:cond delay="0"/>
                                  </p:stCondLst>
                                  <p:childTnLst>
                                    <p:set>
                                      <p:cBhvr>
                                        <p:cTn id="38" dur="1" fill="hold">
                                          <p:stCondLst>
                                            <p:cond delay="0"/>
                                          </p:stCondLst>
                                        </p:cTn>
                                        <p:tgtEl>
                                          <p:spTgt spid="6152"/>
                                        </p:tgtEl>
                                        <p:attrNameLst>
                                          <p:attrName>style.visibility</p:attrName>
                                        </p:attrNameLst>
                                      </p:cBhvr>
                                      <p:to>
                                        <p:strVal val="visible"/>
                                      </p:to>
                                    </p:set>
                                    <p:anim calcmode="lin" valueType="num">
                                      <p:cBhvr>
                                        <p:cTn id="39" dur="500" fill="hold"/>
                                        <p:tgtEl>
                                          <p:spTgt spid="6152"/>
                                        </p:tgtEl>
                                        <p:attrNameLst>
                                          <p:attrName>ppt_w</p:attrName>
                                        </p:attrNameLst>
                                      </p:cBhvr>
                                      <p:tavLst>
                                        <p:tav tm="0">
                                          <p:val>
                                            <p:strVal val="4*#ppt_w"/>
                                          </p:val>
                                        </p:tav>
                                        <p:tav tm="100000">
                                          <p:val>
                                            <p:strVal val="#ppt_w"/>
                                          </p:val>
                                        </p:tav>
                                      </p:tavLst>
                                    </p:anim>
                                    <p:anim calcmode="lin" valueType="num">
                                      <p:cBhvr>
                                        <p:cTn id="40" dur="500" fill="hold"/>
                                        <p:tgtEl>
                                          <p:spTgt spid="6152"/>
                                        </p:tgtEl>
                                        <p:attrNameLst>
                                          <p:attrName>ppt_h</p:attrName>
                                        </p:attrNameLst>
                                      </p:cBhvr>
                                      <p:tavLst>
                                        <p:tav tm="0">
                                          <p:val>
                                            <p:strVal val="4*#ppt_h"/>
                                          </p:val>
                                        </p:tav>
                                        <p:tav tm="100000">
                                          <p:val>
                                            <p:strVal val="#ppt_h"/>
                                          </p:val>
                                        </p:tav>
                                      </p:tavLst>
                                    </p:anim>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499"/>
                                          </p:stCondLst>
                                        </p:cTn>
                                        <p:tgtEl>
                                          <p:spTgt spid="6159"/>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23" presetClass="entr" presetSubtype="32" fill="hold" grpId="0" nodeType="clickEffect">
                                  <p:stCondLst>
                                    <p:cond delay="0"/>
                                  </p:stCondLst>
                                  <p:childTnLst>
                                    <p:set>
                                      <p:cBhvr>
                                        <p:cTn id="48" dur="1" fill="hold">
                                          <p:stCondLst>
                                            <p:cond delay="0"/>
                                          </p:stCondLst>
                                        </p:cTn>
                                        <p:tgtEl>
                                          <p:spTgt spid="6156"/>
                                        </p:tgtEl>
                                        <p:attrNameLst>
                                          <p:attrName>style.visibility</p:attrName>
                                        </p:attrNameLst>
                                      </p:cBhvr>
                                      <p:to>
                                        <p:strVal val="visible"/>
                                      </p:to>
                                    </p:set>
                                    <p:anim calcmode="lin" valueType="num">
                                      <p:cBhvr>
                                        <p:cTn id="49" dur="500" fill="hold"/>
                                        <p:tgtEl>
                                          <p:spTgt spid="6156"/>
                                        </p:tgtEl>
                                        <p:attrNameLst>
                                          <p:attrName>ppt_w</p:attrName>
                                        </p:attrNameLst>
                                      </p:cBhvr>
                                      <p:tavLst>
                                        <p:tav tm="0">
                                          <p:val>
                                            <p:strVal val="4*#ppt_w"/>
                                          </p:val>
                                        </p:tav>
                                        <p:tav tm="100000">
                                          <p:val>
                                            <p:strVal val="#ppt_w"/>
                                          </p:val>
                                        </p:tav>
                                      </p:tavLst>
                                    </p:anim>
                                    <p:anim calcmode="lin" valueType="num">
                                      <p:cBhvr>
                                        <p:cTn id="50" dur="500" fill="hold"/>
                                        <p:tgtEl>
                                          <p:spTgt spid="6156"/>
                                        </p:tgtEl>
                                        <p:attrNameLst>
                                          <p:attrName>ppt_h</p:attrName>
                                        </p:attrNameLst>
                                      </p:cBhvr>
                                      <p:tavLst>
                                        <p:tav tm="0">
                                          <p:val>
                                            <p:strVal val="4*#ppt_h"/>
                                          </p:val>
                                        </p:tav>
                                        <p:tav tm="100000">
                                          <p:val>
                                            <p:strVal val="#ppt_h"/>
                                          </p:val>
                                        </p:tav>
                                      </p:tavLst>
                                    </p:anim>
                                  </p:childTnLst>
                                </p:cTn>
                              </p:par>
                            </p:childTnLst>
                          </p:cTn>
                        </p:par>
                      </p:childTnLst>
                    </p:cTn>
                  </p:par>
                  <p:par>
                    <p:cTn id="51" fill="hold">
                      <p:stCondLst>
                        <p:cond delay="indefinite"/>
                      </p:stCondLst>
                      <p:childTnLst>
                        <p:par>
                          <p:cTn id="52" fill="hold">
                            <p:stCondLst>
                              <p:cond delay="0"/>
                            </p:stCondLst>
                            <p:childTnLst>
                              <p:par>
                                <p:cTn id="53" presetID="23" presetClass="entr" presetSubtype="32" fill="hold" grpId="0" nodeType="clickEffect">
                                  <p:stCondLst>
                                    <p:cond delay="0"/>
                                  </p:stCondLst>
                                  <p:childTnLst>
                                    <p:set>
                                      <p:cBhvr>
                                        <p:cTn id="54" dur="1" fill="hold">
                                          <p:stCondLst>
                                            <p:cond delay="0"/>
                                          </p:stCondLst>
                                        </p:cTn>
                                        <p:tgtEl>
                                          <p:spTgt spid="6155"/>
                                        </p:tgtEl>
                                        <p:attrNameLst>
                                          <p:attrName>style.visibility</p:attrName>
                                        </p:attrNameLst>
                                      </p:cBhvr>
                                      <p:to>
                                        <p:strVal val="visible"/>
                                      </p:to>
                                    </p:set>
                                    <p:anim calcmode="lin" valueType="num">
                                      <p:cBhvr>
                                        <p:cTn id="55" dur="500" fill="hold"/>
                                        <p:tgtEl>
                                          <p:spTgt spid="6155"/>
                                        </p:tgtEl>
                                        <p:attrNameLst>
                                          <p:attrName>ppt_w</p:attrName>
                                        </p:attrNameLst>
                                      </p:cBhvr>
                                      <p:tavLst>
                                        <p:tav tm="0">
                                          <p:val>
                                            <p:strVal val="4*#ppt_w"/>
                                          </p:val>
                                        </p:tav>
                                        <p:tav tm="100000">
                                          <p:val>
                                            <p:strVal val="#ppt_w"/>
                                          </p:val>
                                        </p:tav>
                                      </p:tavLst>
                                    </p:anim>
                                    <p:anim calcmode="lin" valueType="num">
                                      <p:cBhvr>
                                        <p:cTn id="56" dur="500" fill="hold"/>
                                        <p:tgtEl>
                                          <p:spTgt spid="6155"/>
                                        </p:tgtEl>
                                        <p:attrNameLst>
                                          <p:attrName>ppt_h</p:attrName>
                                        </p:attrNameLst>
                                      </p:cBhvr>
                                      <p:tavLst>
                                        <p:tav tm="0">
                                          <p:val>
                                            <p:strVal val="4*#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animBg="1"/>
      <p:bldP spid="6147" grpId="0" animBg="1"/>
      <p:bldP spid="6149" grpId="0" animBg="1"/>
      <p:bldP spid="6151" grpId="0" animBg="1"/>
      <p:bldP spid="6152" grpId="0" animBg="1"/>
      <p:bldP spid="6154" grpId="0" animBg="1"/>
      <p:bldP spid="6155" grpId="0" animBg="1"/>
      <p:bldP spid="6156" grpId="0"/>
      <p:bldP spid="6157" grpId="0"/>
      <p:bldP spid="615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1746" name="Rectangle 31745"/>
          <p:cNvSpPr/>
          <p:nvPr/>
        </p:nvSpPr>
        <p:spPr>
          <a:xfrm>
            <a:off x="685800" y="1143000"/>
            <a:ext cx="4495800" cy="1447800"/>
          </a:xfrm>
          <a:prstGeom prst="rect">
            <a:avLst/>
          </a:prstGeom>
          <a:solidFill>
            <a:schemeClr val="accent1"/>
          </a:solidFill>
          <a:ln w="9525" cap="flat" cmpd="sng">
            <a:solidFill>
              <a:schemeClr val="tx1"/>
            </a:solidFill>
            <a:prstDash val="solid"/>
            <a:miter/>
            <a:headEnd type="none" w="med" len="med"/>
            <a:tailEnd type="none" w="med" len="med"/>
          </a:ln>
        </p:spPr>
        <p:txBody>
          <a:bodyPr wrap="none" anchor="ctr" anchorCtr="0"/>
          <a:p>
            <a:pPr algn="ctr"/>
            <a:r>
              <a:rPr sz="5400"/>
              <a:t>34 - 18</a:t>
            </a:r>
            <a:endParaRPr sz="5400"/>
          </a:p>
        </p:txBody>
      </p:sp>
      <p:sp>
        <p:nvSpPr>
          <p:cNvPr id="31747" name="Rectangle 31746"/>
          <p:cNvSpPr/>
          <p:nvPr/>
        </p:nvSpPr>
        <p:spPr>
          <a:xfrm>
            <a:off x="457200" y="4648200"/>
            <a:ext cx="914400" cy="1066800"/>
          </a:xfrm>
          <a:prstGeom prst="rect">
            <a:avLst/>
          </a:prstGeom>
          <a:solidFill>
            <a:schemeClr val="accent1"/>
          </a:solidFill>
          <a:ln w="9525" cap="flat" cmpd="sng">
            <a:solidFill>
              <a:schemeClr val="tx1"/>
            </a:solidFill>
            <a:prstDash val="solid"/>
            <a:miter/>
            <a:headEnd type="none" w="med" len="med"/>
            <a:tailEnd type="none" w="med" len="med"/>
          </a:ln>
        </p:spPr>
        <p:txBody>
          <a:bodyPr wrap="none" anchor="ctr" anchorCtr="0"/>
          <a:p>
            <a:pPr algn="ctr"/>
            <a:r>
              <a:rPr sz="5400"/>
              <a:t>18</a:t>
            </a:r>
          </a:p>
        </p:txBody>
      </p:sp>
      <p:sp>
        <p:nvSpPr>
          <p:cNvPr id="31748" name="Curved Down Arrow 31747"/>
          <p:cNvSpPr/>
          <p:nvPr/>
        </p:nvSpPr>
        <p:spPr>
          <a:xfrm>
            <a:off x="2819400" y="3810000"/>
            <a:ext cx="3352800" cy="762000"/>
          </a:xfrm>
          <a:prstGeom prst="curvedDownArrow">
            <a:avLst>
              <a:gd name="adj1" fmla="val 88000"/>
              <a:gd name="adj2" fmla="val 176000"/>
              <a:gd name="adj3" fmla="val 23333"/>
            </a:avLst>
          </a:prstGeom>
          <a:solidFill>
            <a:schemeClr val="accent1"/>
          </a:solidFill>
          <a:ln w="9525" cap="flat" cmpd="sng">
            <a:solidFill>
              <a:schemeClr val="tx1"/>
            </a:solidFill>
            <a:prstDash val="solid"/>
            <a:miter/>
            <a:headEnd type="none" w="med" len="med"/>
            <a:tailEnd type="none" w="med" len="med"/>
          </a:ln>
        </p:spPr>
        <p:txBody>
          <a:bodyPr wrap="none" anchor="ctr" anchorCtr="0"/>
          <a:p>
            <a:pPr algn="ctr"/>
            <a:endParaRPr lang="en-US" altLang="x-none"/>
          </a:p>
        </p:txBody>
      </p:sp>
      <p:sp>
        <p:nvSpPr>
          <p:cNvPr id="31749" name="Rectangle 31748"/>
          <p:cNvSpPr/>
          <p:nvPr/>
        </p:nvSpPr>
        <p:spPr>
          <a:xfrm>
            <a:off x="2362200" y="4648200"/>
            <a:ext cx="1066800" cy="1066800"/>
          </a:xfrm>
          <a:prstGeom prst="rect">
            <a:avLst/>
          </a:prstGeom>
          <a:solidFill>
            <a:schemeClr val="accent1"/>
          </a:solidFill>
          <a:ln w="9525" cap="flat" cmpd="sng">
            <a:solidFill>
              <a:schemeClr val="tx1"/>
            </a:solidFill>
            <a:prstDash val="solid"/>
            <a:miter/>
            <a:headEnd type="none" w="med" len="med"/>
            <a:tailEnd type="none" w="med" len="med"/>
          </a:ln>
        </p:spPr>
        <p:txBody>
          <a:bodyPr wrap="none" anchor="ctr" anchorCtr="0"/>
          <a:p>
            <a:pPr algn="ctr"/>
            <a:r>
              <a:rPr sz="5400"/>
              <a:t>20</a:t>
            </a:r>
            <a:endParaRPr sz="5400"/>
          </a:p>
        </p:txBody>
      </p:sp>
      <p:sp>
        <p:nvSpPr>
          <p:cNvPr id="31750" name="Rectangle 31749"/>
          <p:cNvSpPr/>
          <p:nvPr/>
        </p:nvSpPr>
        <p:spPr>
          <a:xfrm>
            <a:off x="5334000" y="4648200"/>
            <a:ext cx="1066800" cy="1066800"/>
          </a:xfrm>
          <a:prstGeom prst="rect">
            <a:avLst/>
          </a:prstGeom>
          <a:solidFill>
            <a:schemeClr val="accent1"/>
          </a:solidFill>
          <a:ln w="9525" cap="flat" cmpd="sng">
            <a:solidFill>
              <a:schemeClr val="tx1"/>
            </a:solidFill>
            <a:prstDash val="solid"/>
            <a:miter/>
            <a:headEnd type="none" w="med" len="med"/>
            <a:tailEnd type="none" w="med" len="med"/>
          </a:ln>
        </p:spPr>
        <p:txBody>
          <a:bodyPr wrap="none" anchor="ctr" anchorCtr="0"/>
          <a:p>
            <a:pPr algn="ctr"/>
            <a:r>
              <a:rPr sz="5400"/>
              <a:t>30</a:t>
            </a:r>
            <a:endParaRPr sz="5400"/>
          </a:p>
        </p:txBody>
      </p:sp>
      <p:sp>
        <p:nvSpPr>
          <p:cNvPr id="31751" name="Curved Down Arrow 31750"/>
          <p:cNvSpPr/>
          <p:nvPr/>
        </p:nvSpPr>
        <p:spPr>
          <a:xfrm>
            <a:off x="990600" y="3810000"/>
            <a:ext cx="1676400" cy="762000"/>
          </a:xfrm>
          <a:prstGeom prst="curvedDownArrow">
            <a:avLst>
              <a:gd name="adj1" fmla="val 52390"/>
              <a:gd name="adj2" fmla="val 88000"/>
              <a:gd name="adj3" fmla="val 23333"/>
            </a:avLst>
          </a:prstGeom>
          <a:solidFill>
            <a:schemeClr val="accent1"/>
          </a:solidFill>
          <a:ln w="9525" cap="flat" cmpd="sng">
            <a:solidFill>
              <a:schemeClr val="tx1"/>
            </a:solidFill>
            <a:prstDash val="solid"/>
            <a:miter/>
            <a:headEnd type="none" w="med" len="med"/>
            <a:tailEnd type="none" w="med" len="med"/>
          </a:ln>
        </p:spPr>
        <p:txBody>
          <a:bodyPr wrap="none" anchor="ctr" anchorCtr="0"/>
          <a:p>
            <a:pPr algn="ctr"/>
            <a:endParaRPr lang="en-US" altLang="x-none"/>
          </a:p>
        </p:txBody>
      </p:sp>
      <p:sp>
        <p:nvSpPr>
          <p:cNvPr id="31752" name="Rectangle 31751"/>
          <p:cNvSpPr/>
          <p:nvPr/>
        </p:nvSpPr>
        <p:spPr>
          <a:xfrm>
            <a:off x="6324600" y="1143000"/>
            <a:ext cx="1447800" cy="1447800"/>
          </a:xfrm>
          <a:prstGeom prst="rect">
            <a:avLst/>
          </a:prstGeom>
          <a:solidFill>
            <a:schemeClr val="accent1"/>
          </a:solidFill>
          <a:ln w="9525" cap="flat" cmpd="sng">
            <a:solidFill>
              <a:schemeClr val="tx1"/>
            </a:solidFill>
            <a:prstDash val="solid"/>
            <a:miter/>
            <a:headEnd type="none" w="med" len="med"/>
            <a:tailEnd type="none" w="med" len="med"/>
          </a:ln>
        </p:spPr>
        <p:txBody>
          <a:bodyPr wrap="none" anchor="ctr" anchorCtr="0"/>
          <a:p>
            <a:pPr algn="ctr"/>
            <a:r>
              <a:rPr sz="5400"/>
              <a:t>16</a:t>
            </a:r>
            <a:endParaRPr sz="5400"/>
          </a:p>
        </p:txBody>
      </p:sp>
      <p:sp>
        <p:nvSpPr>
          <p:cNvPr id="31753" name="Text Box 31752"/>
          <p:cNvSpPr txBox="1"/>
          <p:nvPr/>
        </p:nvSpPr>
        <p:spPr>
          <a:xfrm>
            <a:off x="5257800" y="1447800"/>
            <a:ext cx="914400" cy="914400"/>
          </a:xfrm>
          <a:prstGeom prst="rect">
            <a:avLst/>
          </a:prstGeom>
          <a:noFill/>
          <a:ln w="9525">
            <a:noFill/>
          </a:ln>
        </p:spPr>
        <p:txBody>
          <a:bodyPr>
            <a:spAutoFit/>
          </a:bodyPr>
          <a:p>
            <a:pPr>
              <a:spcBef>
                <a:spcPct val="50000"/>
              </a:spcBef>
            </a:pPr>
            <a:r>
              <a:rPr sz="5400"/>
              <a:t>=</a:t>
            </a:r>
          </a:p>
        </p:txBody>
      </p:sp>
      <p:sp>
        <p:nvSpPr>
          <p:cNvPr id="31754" name="Text Box 31753"/>
          <p:cNvSpPr txBox="1"/>
          <p:nvPr/>
        </p:nvSpPr>
        <p:spPr>
          <a:xfrm>
            <a:off x="1600200" y="4038600"/>
            <a:ext cx="381000" cy="457200"/>
          </a:xfrm>
          <a:prstGeom prst="rect">
            <a:avLst/>
          </a:prstGeom>
          <a:noFill/>
          <a:ln w="12700">
            <a:noFill/>
          </a:ln>
        </p:spPr>
        <p:txBody>
          <a:bodyPr>
            <a:spAutoFit/>
          </a:bodyPr>
          <a:p>
            <a:pPr>
              <a:spcBef>
                <a:spcPct val="50000"/>
              </a:spcBef>
            </a:pPr>
            <a:r>
              <a:t>2</a:t>
            </a:r>
          </a:p>
        </p:txBody>
      </p:sp>
      <p:sp>
        <p:nvSpPr>
          <p:cNvPr id="31755" name="Text Box 31754"/>
          <p:cNvSpPr txBox="1"/>
          <p:nvPr/>
        </p:nvSpPr>
        <p:spPr>
          <a:xfrm>
            <a:off x="4038600" y="3962400"/>
            <a:ext cx="533400" cy="457200"/>
          </a:xfrm>
          <a:prstGeom prst="rect">
            <a:avLst/>
          </a:prstGeom>
          <a:noFill/>
          <a:ln w="12700">
            <a:noFill/>
          </a:ln>
        </p:spPr>
        <p:txBody>
          <a:bodyPr>
            <a:spAutoFit/>
          </a:bodyPr>
          <a:p>
            <a:pPr>
              <a:spcBef>
                <a:spcPct val="50000"/>
              </a:spcBef>
            </a:pPr>
            <a:r>
              <a:t>10</a:t>
            </a:r>
          </a:p>
        </p:txBody>
      </p:sp>
      <p:sp>
        <p:nvSpPr>
          <p:cNvPr id="31756" name="Rectangle 31755"/>
          <p:cNvSpPr/>
          <p:nvPr/>
        </p:nvSpPr>
        <p:spPr>
          <a:xfrm>
            <a:off x="7391400" y="4648200"/>
            <a:ext cx="914400" cy="1066800"/>
          </a:xfrm>
          <a:prstGeom prst="rect">
            <a:avLst/>
          </a:prstGeom>
          <a:solidFill>
            <a:schemeClr val="accent1"/>
          </a:solidFill>
          <a:ln w="9525" cap="flat" cmpd="sng">
            <a:solidFill>
              <a:schemeClr val="tx1"/>
            </a:solidFill>
            <a:prstDash val="solid"/>
            <a:miter/>
            <a:headEnd type="none" w="med" len="med"/>
            <a:tailEnd type="none" w="med" len="med"/>
          </a:ln>
        </p:spPr>
        <p:txBody>
          <a:bodyPr wrap="none" anchor="ctr" anchorCtr="0"/>
          <a:p>
            <a:pPr algn="ctr"/>
            <a:r>
              <a:rPr sz="5400"/>
              <a:t>4</a:t>
            </a:r>
          </a:p>
        </p:txBody>
      </p:sp>
      <p:sp>
        <p:nvSpPr>
          <p:cNvPr id="31757" name="Curved Down Arrow 31756"/>
          <p:cNvSpPr/>
          <p:nvPr/>
        </p:nvSpPr>
        <p:spPr>
          <a:xfrm>
            <a:off x="6248400" y="3733800"/>
            <a:ext cx="1676400" cy="762000"/>
          </a:xfrm>
          <a:prstGeom prst="curvedDownArrow">
            <a:avLst>
              <a:gd name="adj1" fmla="val 52390"/>
              <a:gd name="adj2" fmla="val 88000"/>
              <a:gd name="adj3" fmla="val 23333"/>
            </a:avLst>
          </a:prstGeom>
          <a:solidFill>
            <a:schemeClr val="accent1"/>
          </a:solidFill>
          <a:ln w="9525" cap="flat" cmpd="sng">
            <a:solidFill>
              <a:schemeClr val="tx1"/>
            </a:solidFill>
            <a:prstDash val="solid"/>
            <a:miter/>
            <a:headEnd type="none" w="med" len="med"/>
            <a:tailEnd type="none" w="med" len="med"/>
          </a:ln>
        </p:spPr>
        <p:txBody>
          <a:bodyPr wrap="none" anchor="ctr" anchorCtr="0"/>
          <a:p>
            <a:pPr algn="ctr"/>
            <a:endParaRPr lang="en-US" altLang="x-none"/>
          </a:p>
        </p:txBody>
      </p:sp>
      <p:sp>
        <p:nvSpPr>
          <p:cNvPr id="31758" name="Text Box 31757"/>
          <p:cNvSpPr txBox="1"/>
          <p:nvPr/>
        </p:nvSpPr>
        <p:spPr>
          <a:xfrm>
            <a:off x="6781800" y="3886200"/>
            <a:ext cx="381000" cy="457200"/>
          </a:xfrm>
          <a:prstGeom prst="rect">
            <a:avLst/>
          </a:prstGeom>
          <a:noFill/>
          <a:ln w="12700">
            <a:noFill/>
          </a:ln>
        </p:spPr>
        <p:txBody>
          <a:bodyPr>
            <a:spAutoFit/>
          </a:bodyPr>
          <a:p>
            <a:pPr>
              <a:spcBef>
                <a:spcPct val="50000"/>
              </a:spcBef>
            </a:pPr>
            <a:r>
              <a:t>4</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272" fill="hold" grpId="0" nodeType="clickEffect">
                                  <p:stCondLst>
                                    <p:cond delay="0"/>
                                  </p:stCondLst>
                                  <p:childTnLst>
                                    <p:set>
                                      <p:cBhvr>
                                        <p:cTn id="6" dur="1" fill="hold">
                                          <p:stCondLst>
                                            <p:cond delay="0"/>
                                          </p:stCondLst>
                                        </p:cTn>
                                        <p:tgtEl>
                                          <p:spTgt spid="31746"/>
                                        </p:tgtEl>
                                        <p:attrNameLst>
                                          <p:attrName>style.visibility</p:attrName>
                                        </p:attrNameLst>
                                      </p:cBhvr>
                                      <p:to>
                                        <p:strVal val="visible"/>
                                      </p:to>
                                    </p:set>
                                    <p:anim calcmode="lin" valueType="num">
                                      <p:cBhvr>
                                        <p:cTn id="7" dur="500" fill="hold"/>
                                        <p:tgtEl>
                                          <p:spTgt spid="31746"/>
                                        </p:tgtEl>
                                        <p:attrNameLst>
                                          <p:attrName>ppt_w</p:attrName>
                                        </p:attrNameLst>
                                      </p:cBhvr>
                                      <p:tavLst>
                                        <p:tav tm="0">
                                          <p:val>
                                            <p:strVal val="2/3*#ppt_w"/>
                                          </p:val>
                                        </p:tav>
                                        <p:tav tm="100000">
                                          <p:val>
                                            <p:strVal val="#ppt_w"/>
                                          </p:val>
                                        </p:tav>
                                      </p:tavLst>
                                    </p:anim>
                                    <p:anim calcmode="lin" valueType="num">
                                      <p:cBhvr>
                                        <p:cTn id="8" dur="500" fill="hold"/>
                                        <p:tgtEl>
                                          <p:spTgt spid="31746"/>
                                        </p:tgtEl>
                                        <p:attrNameLst>
                                          <p:attrName>ppt_h</p:attrName>
                                        </p:attrNameLst>
                                      </p:cBhvr>
                                      <p:tavLst>
                                        <p:tav tm="0">
                                          <p:val>
                                            <p:strVal val="2/3*#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272" fill="hold" grpId="0" nodeType="clickEffect">
                                  <p:stCondLst>
                                    <p:cond delay="0"/>
                                  </p:stCondLst>
                                  <p:childTnLst>
                                    <p:set>
                                      <p:cBhvr>
                                        <p:cTn id="12" dur="1" fill="hold">
                                          <p:stCondLst>
                                            <p:cond delay="0"/>
                                          </p:stCondLst>
                                        </p:cTn>
                                        <p:tgtEl>
                                          <p:spTgt spid="31747"/>
                                        </p:tgtEl>
                                        <p:attrNameLst>
                                          <p:attrName>style.visibility</p:attrName>
                                        </p:attrNameLst>
                                      </p:cBhvr>
                                      <p:to>
                                        <p:strVal val="visible"/>
                                      </p:to>
                                    </p:set>
                                    <p:anim calcmode="lin" valueType="num">
                                      <p:cBhvr>
                                        <p:cTn id="13" dur="500" fill="hold"/>
                                        <p:tgtEl>
                                          <p:spTgt spid="31747"/>
                                        </p:tgtEl>
                                        <p:attrNameLst>
                                          <p:attrName>ppt_w</p:attrName>
                                        </p:attrNameLst>
                                      </p:cBhvr>
                                      <p:tavLst>
                                        <p:tav tm="0">
                                          <p:val>
                                            <p:strVal val="2/3*#ppt_w"/>
                                          </p:val>
                                        </p:tav>
                                        <p:tav tm="100000">
                                          <p:val>
                                            <p:strVal val="#ppt_w"/>
                                          </p:val>
                                        </p:tav>
                                      </p:tavLst>
                                    </p:anim>
                                    <p:anim calcmode="lin" valueType="num">
                                      <p:cBhvr>
                                        <p:cTn id="14" dur="500" fill="hold"/>
                                        <p:tgtEl>
                                          <p:spTgt spid="31747"/>
                                        </p:tgtEl>
                                        <p:attrNameLst>
                                          <p:attrName>ppt_h</p:attrName>
                                        </p:attrNameLst>
                                      </p:cBhvr>
                                      <p:tavLst>
                                        <p:tav tm="0">
                                          <p:val>
                                            <p:strVal val="2/3*#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272" fill="hold" grpId="0" nodeType="clickEffect">
                                  <p:stCondLst>
                                    <p:cond delay="0"/>
                                  </p:stCondLst>
                                  <p:childTnLst>
                                    <p:set>
                                      <p:cBhvr>
                                        <p:cTn id="18" dur="1" fill="hold">
                                          <p:stCondLst>
                                            <p:cond delay="0"/>
                                          </p:stCondLst>
                                        </p:cTn>
                                        <p:tgtEl>
                                          <p:spTgt spid="31751"/>
                                        </p:tgtEl>
                                        <p:attrNameLst>
                                          <p:attrName>style.visibility</p:attrName>
                                        </p:attrNameLst>
                                      </p:cBhvr>
                                      <p:to>
                                        <p:strVal val="visible"/>
                                      </p:to>
                                    </p:set>
                                    <p:anim calcmode="lin" valueType="num">
                                      <p:cBhvr>
                                        <p:cTn id="19" dur="500" fill="hold"/>
                                        <p:tgtEl>
                                          <p:spTgt spid="31751"/>
                                        </p:tgtEl>
                                        <p:attrNameLst>
                                          <p:attrName>ppt_w</p:attrName>
                                        </p:attrNameLst>
                                      </p:cBhvr>
                                      <p:tavLst>
                                        <p:tav tm="0">
                                          <p:val>
                                            <p:strVal val="2/3*#ppt_w"/>
                                          </p:val>
                                        </p:tav>
                                        <p:tav tm="100000">
                                          <p:val>
                                            <p:strVal val="#ppt_w"/>
                                          </p:val>
                                        </p:tav>
                                      </p:tavLst>
                                    </p:anim>
                                    <p:anim calcmode="lin" valueType="num">
                                      <p:cBhvr>
                                        <p:cTn id="20" dur="500" fill="hold"/>
                                        <p:tgtEl>
                                          <p:spTgt spid="31751"/>
                                        </p:tgtEl>
                                        <p:attrNameLst>
                                          <p:attrName>ppt_h</p:attrName>
                                        </p:attrNameLst>
                                      </p:cBhvr>
                                      <p:tavLst>
                                        <p:tav tm="0">
                                          <p:val>
                                            <p:strVal val="2/3*#ppt_h"/>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272" fill="hold" grpId="0" nodeType="clickEffect">
                                  <p:stCondLst>
                                    <p:cond delay="0"/>
                                  </p:stCondLst>
                                  <p:childTnLst>
                                    <p:set>
                                      <p:cBhvr>
                                        <p:cTn id="24" dur="1" fill="hold">
                                          <p:stCondLst>
                                            <p:cond delay="0"/>
                                          </p:stCondLst>
                                        </p:cTn>
                                        <p:tgtEl>
                                          <p:spTgt spid="31749"/>
                                        </p:tgtEl>
                                        <p:attrNameLst>
                                          <p:attrName>style.visibility</p:attrName>
                                        </p:attrNameLst>
                                      </p:cBhvr>
                                      <p:to>
                                        <p:strVal val="visible"/>
                                      </p:to>
                                    </p:set>
                                    <p:anim calcmode="lin" valueType="num">
                                      <p:cBhvr>
                                        <p:cTn id="25" dur="500" fill="hold"/>
                                        <p:tgtEl>
                                          <p:spTgt spid="31749"/>
                                        </p:tgtEl>
                                        <p:attrNameLst>
                                          <p:attrName>ppt_w</p:attrName>
                                        </p:attrNameLst>
                                      </p:cBhvr>
                                      <p:tavLst>
                                        <p:tav tm="0">
                                          <p:val>
                                            <p:strVal val="2/3*#ppt_w"/>
                                          </p:val>
                                        </p:tav>
                                        <p:tav tm="100000">
                                          <p:val>
                                            <p:strVal val="#ppt_w"/>
                                          </p:val>
                                        </p:tav>
                                      </p:tavLst>
                                    </p:anim>
                                    <p:anim calcmode="lin" valueType="num">
                                      <p:cBhvr>
                                        <p:cTn id="26" dur="500" fill="hold"/>
                                        <p:tgtEl>
                                          <p:spTgt spid="31749"/>
                                        </p:tgtEl>
                                        <p:attrNameLst>
                                          <p:attrName>ppt_h</p:attrName>
                                        </p:attrNameLst>
                                      </p:cBhvr>
                                      <p:tavLst>
                                        <p:tav tm="0">
                                          <p:val>
                                            <p:strVal val="2/3*#ppt_h"/>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23" presetClass="entr" presetSubtype="272" fill="hold" grpId="0" nodeType="clickEffect">
                                  <p:stCondLst>
                                    <p:cond delay="0"/>
                                  </p:stCondLst>
                                  <p:childTnLst>
                                    <p:set>
                                      <p:cBhvr>
                                        <p:cTn id="30" dur="1" fill="hold">
                                          <p:stCondLst>
                                            <p:cond delay="0"/>
                                          </p:stCondLst>
                                        </p:cTn>
                                        <p:tgtEl>
                                          <p:spTgt spid="31754"/>
                                        </p:tgtEl>
                                        <p:attrNameLst>
                                          <p:attrName>style.visibility</p:attrName>
                                        </p:attrNameLst>
                                      </p:cBhvr>
                                      <p:to>
                                        <p:strVal val="visible"/>
                                      </p:to>
                                    </p:set>
                                    <p:anim calcmode="lin" valueType="num">
                                      <p:cBhvr>
                                        <p:cTn id="31" dur="500" fill="hold"/>
                                        <p:tgtEl>
                                          <p:spTgt spid="31754"/>
                                        </p:tgtEl>
                                        <p:attrNameLst>
                                          <p:attrName>ppt_w</p:attrName>
                                        </p:attrNameLst>
                                      </p:cBhvr>
                                      <p:tavLst>
                                        <p:tav tm="0">
                                          <p:val>
                                            <p:strVal val="2/3*#ppt_w"/>
                                          </p:val>
                                        </p:tav>
                                        <p:tav tm="100000">
                                          <p:val>
                                            <p:strVal val="#ppt_w"/>
                                          </p:val>
                                        </p:tav>
                                      </p:tavLst>
                                    </p:anim>
                                    <p:anim calcmode="lin" valueType="num">
                                      <p:cBhvr>
                                        <p:cTn id="32" dur="500" fill="hold"/>
                                        <p:tgtEl>
                                          <p:spTgt spid="31754"/>
                                        </p:tgtEl>
                                        <p:attrNameLst>
                                          <p:attrName>ppt_h</p:attrName>
                                        </p:attrNameLst>
                                      </p:cBhvr>
                                      <p:tavLst>
                                        <p:tav tm="0">
                                          <p:val>
                                            <p:strVal val="2/3*#ppt_h"/>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23" presetClass="entr" presetSubtype="272" fill="hold" grpId="0" nodeType="clickEffect">
                                  <p:stCondLst>
                                    <p:cond delay="0"/>
                                  </p:stCondLst>
                                  <p:childTnLst>
                                    <p:set>
                                      <p:cBhvr>
                                        <p:cTn id="36" dur="1" fill="hold">
                                          <p:stCondLst>
                                            <p:cond delay="0"/>
                                          </p:stCondLst>
                                        </p:cTn>
                                        <p:tgtEl>
                                          <p:spTgt spid="31748"/>
                                        </p:tgtEl>
                                        <p:attrNameLst>
                                          <p:attrName>style.visibility</p:attrName>
                                        </p:attrNameLst>
                                      </p:cBhvr>
                                      <p:to>
                                        <p:strVal val="visible"/>
                                      </p:to>
                                    </p:set>
                                    <p:anim calcmode="lin" valueType="num">
                                      <p:cBhvr>
                                        <p:cTn id="37" dur="500" fill="hold"/>
                                        <p:tgtEl>
                                          <p:spTgt spid="31748"/>
                                        </p:tgtEl>
                                        <p:attrNameLst>
                                          <p:attrName>ppt_w</p:attrName>
                                        </p:attrNameLst>
                                      </p:cBhvr>
                                      <p:tavLst>
                                        <p:tav tm="0">
                                          <p:val>
                                            <p:strVal val="2/3*#ppt_w"/>
                                          </p:val>
                                        </p:tav>
                                        <p:tav tm="100000">
                                          <p:val>
                                            <p:strVal val="#ppt_w"/>
                                          </p:val>
                                        </p:tav>
                                      </p:tavLst>
                                    </p:anim>
                                    <p:anim calcmode="lin" valueType="num">
                                      <p:cBhvr>
                                        <p:cTn id="38" dur="500" fill="hold"/>
                                        <p:tgtEl>
                                          <p:spTgt spid="31748"/>
                                        </p:tgtEl>
                                        <p:attrNameLst>
                                          <p:attrName>ppt_h</p:attrName>
                                        </p:attrNameLst>
                                      </p:cBhvr>
                                      <p:tavLst>
                                        <p:tav tm="0">
                                          <p:val>
                                            <p:strVal val="2/3*#ppt_h"/>
                                          </p:val>
                                        </p:tav>
                                        <p:tav tm="100000">
                                          <p:val>
                                            <p:strVal val="#ppt_h"/>
                                          </p:val>
                                        </p:tav>
                                      </p:tavLst>
                                    </p:anim>
                                  </p:childTnLst>
                                </p:cTn>
                              </p:par>
                            </p:childTnLst>
                          </p:cTn>
                        </p:par>
                      </p:childTnLst>
                    </p:cTn>
                  </p:par>
                  <p:par>
                    <p:cTn id="39" fill="hold">
                      <p:stCondLst>
                        <p:cond delay="indefinite"/>
                      </p:stCondLst>
                      <p:childTnLst>
                        <p:par>
                          <p:cTn id="40" fill="hold">
                            <p:stCondLst>
                              <p:cond delay="0"/>
                            </p:stCondLst>
                            <p:childTnLst>
                              <p:par>
                                <p:cTn id="41" presetID="23" presetClass="entr" presetSubtype="272" fill="hold" grpId="0" nodeType="clickEffect">
                                  <p:stCondLst>
                                    <p:cond delay="0"/>
                                  </p:stCondLst>
                                  <p:childTnLst>
                                    <p:set>
                                      <p:cBhvr>
                                        <p:cTn id="42" dur="1" fill="hold">
                                          <p:stCondLst>
                                            <p:cond delay="0"/>
                                          </p:stCondLst>
                                        </p:cTn>
                                        <p:tgtEl>
                                          <p:spTgt spid="31750"/>
                                        </p:tgtEl>
                                        <p:attrNameLst>
                                          <p:attrName>style.visibility</p:attrName>
                                        </p:attrNameLst>
                                      </p:cBhvr>
                                      <p:to>
                                        <p:strVal val="visible"/>
                                      </p:to>
                                    </p:set>
                                    <p:anim calcmode="lin" valueType="num">
                                      <p:cBhvr>
                                        <p:cTn id="43" dur="500" fill="hold"/>
                                        <p:tgtEl>
                                          <p:spTgt spid="31750"/>
                                        </p:tgtEl>
                                        <p:attrNameLst>
                                          <p:attrName>ppt_w</p:attrName>
                                        </p:attrNameLst>
                                      </p:cBhvr>
                                      <p:tavLst>
                                        <p:tav tm="0">
                                          <p:val>
                                            <p:strVal val="2/3*#ppt_w"/>
                                          </p:val>
                                        </p:tav>
                                        <p:tav tm="100000">
                                          <p:val>
                                            <p:strVal val="#ppt_w"/>
                                          </p:val>
                                        </p:tav>
                                      </p:tavLst>
                                    </p:anim>
                                    <p:anim calcmode="lin" valueType="num">
                                      <p:cBhvr>
                                        <p:cTn id="44" dur="500" fill="hold"/>
                                        <p:tgtEl>
                                          <p:spTgt spid="31750"/>
                                        </p:tgtEl>
                                        <p:attrNameLst>
                                          <p:attrName>ppt_h</p:attrName>
                                        </p:attrNameLst>
                                      </p:cBhvr>
                                      <p:tavLst>
                                        <p:tav tm="0">
                                          <p:val>
                                            <p:strVal val="2/3*#ppt_h"/>
                                          </p:val>
                                        </p:tav>
                                        <p:tav tm="100000">
                                          <p:val>
                                            <p:strVal val="#ppt_h"/>
                                          </p:val>
                                        </p:tav>
                                      </p:tavLst>
                                    </p:anim>
                                  </p:childTnLst>
                                </p:cTn>
                              </p:par>
                            </p:childTnLst>
                          </p:cTn>
                        </p:par>
                      </p:childTnLst>
                    </p:cTn>
                  </p:par>
                  <p:par>
                    <p:cTn id="45" fill="hold">
                      <p:stCondLst>
                        <p:cond delay="indefinite"/>
                      </p:stCondLst>
                      <p:childTnLst>
                        <p:par>
                          <p:cTn id="46" fill="hold">
                            <p:stCondLst>
                              <p:cond delay="0"/>
                            </p:stCondLst>
                            <p:childTnLst>
                              <p:par>
                                <p:cTn id="47" presetID="23" presetClass="entr" presetSubtype="272" fill="hold" grpId="0" nodeType="clickEffect">
                                  <p:stCondLst>
                                    <p:cond delay="0"/>
                                  </p:stCondLst>
                                  <p:childTnLst>
                                    <p:set>
                                      <p:cBhvr>
                                        <p:cTn id="48" dur="1" fill="hold">
                                          <p:stCondLst>
                                            <p:cond delay="0"/>
                                          </p:stCondLst>
                                        </p:cTn>
                                        <p:tgtEl>
                                          <p:spTgt spid="31755"/>
                                        </p:tgtEl>
                                        <p:attrNameLst>
                                          <p:attrName>style.visibility</p:attrName>
                                        </p:attrNameLst>
                                      </p:cBhvr>
                                      <p:to>
                                        <p:strVal val="visible"/>
                                      </p:to>
                                    </p:set>
                                    <p:anim calcmode="lin" valueType="num">
                                      <p:cBhvr>
                                        <p:cTn id="49" dur="500" fill="hold"/>
                                        <p:tgtEl>
                                          <p:spTgt spid="31755"/>
                                        </p:tgtEl>
                                        <p:attrNameLst>
                                          <p:attrName>ppt_w</p:attrName>
                                        </p:attrNameLst>
                                      </p:cBhvr>
                                      <p:tavLst>
                                        <p:tav tm="0">
                                          <p:val>
                                            <p:strVal val="2/3*#ppt_w"/>
                                          </p:val>
                                        </p:tav>
                                        <p:tav tm="100000">
                                          <p:val>
                                            <p:strVal val="#ppt_w"/>
                                          </p:val>
                                        </p:tav>
                                      </p:tavLst>
                                    </p:anim>
                                    <p:anim calcmode="lin" valueType="num">
                                      <p:cBhvr>
                                        <p:cTn id="50" dur="500" fill="hold"/>
                                        <p:tgtEl>
                                          <p:spTgt spid="31755"/>
                                        </p:tgtEl>
                                        <p:attrNameLst>
                                          <p:attrName>ppt_h</p:attrName>
                                        </p:attrNameLst>
                                      </p:cBhvr>
                                      <p:tavLst>
                                        <p:tav tm="0">
                                          <p:val>
                                            <p:strVal val="2/3*#ppt_h"/>
                                          </p:val>
                                        </p:tav>
                                        <p:tav tm="100000">
                                          <p:val>
                                            <p:strVal val="#ppt_h"/>
                                          </p:val>
                                        </p:tav>
                                      </p:tavLst>
                                    </p:anim>
                                  </p:childTnLst>
                                </p:cTn>
                              </p:par>
                            </p:childTnLst>
                          </p:cTn>
                        </p:par>
                      </p:childTnLst>
                    </p:cTn>
                  </p:par>
                  <p:par>
                    <p:cTn id="51" fill="hold">
                      <p:stCondLst>
                        <p:cond delay="indefinite"/>
                      </p:stCondLst>
                      <p:childTnLst>
                        <p:par>
                          <p:cTn id="52" fill="hold">
                            <p:stCondLst>
                              <p:cond delay="0"/>
                            </p:stCondLst>
                            <p:childTnLst>
                              <p:par>
                                <p:cTn id="53" presetID="23" presetClass="entr" presetSubtype="272" fill="hold" grpId="0" nodeType="clickEffect">
                                  <p:stCondLst>
                                    <p:cond delay="0"/>
                                  </p:stCondLst>
                                  <p:childTnLst>
                                    <p:set>
                                      <p:cBhvr>
                                        <p:cTn id="54" dur="1" fill="hold">
                                          <p:stCondLst>
                                            <p:cond delay="0"/>
                                          </p:stCondLst>
                                        </p:cTn>
                                        <p:tgtEl>
                                          <p:spTgt spid="31757"/>
                                        </p:tgtEl>
                                        <p:attrNameLst>
                                          <p:attrName>style.visibility</p:attrName>
                                        </p:attrNameLst>
                                      </p:cBhvr>
                                      <p:to>
                                        <p:strVal val="visible"/>
                                      </p:to>
                                    </p:set>
                                    <p:anim calcmode="lin" valueType="num">
                                      <p:cBhvr>
                                        <p:cTn id="55" dur="500" fill="hold"/>
                                        <p:tgtEl>
                                          <p:spTgt spid="31757"/>
                                        </p:tgtEl>
                                        <p:attrNameLst>
                                          <p:attrName>ppt_w</p:attrName>
                                        </p:attrNameLst>
                                      </p:cBhvr>
                                      <p:tavLst>
                                        <p:tav tm="0">
                                          <p:val>
                                            <p:strVal val="2/3*#ppt_w"/>
                                          </p:val>
                                        </p:tav>
                                        <p:tav tm="100000">
                                          <p:val>
                                            <p:strVal val="#ppt_w"/>
                                          </p:val>
                                        </p:tav>
                                      </p:tavLst>
                                    </p:anim>
                                    <p:anim calcmode="lin" valueType="num">
                                      <p:cBhvr>
                                        <p:cTn id="56" dur="500" fill="hold"/>
                                        <p:tgtEl>
                                          <p:spTgt spid="31757"/>
                                        </p:tgtEl>
                                        <p:attrNameLst>
                                          <p:attrName>ppt_h</p:attrName>
                                        </p:attrNameLst>
                                      </p:cBhvr>
                                      <p:tavLst>
                                        <p:tav tm="0">
                                          <p:val>
                                            <p:strVal val="2/3*#ppt_h"/>
                                          </p:val>
                                        </p:tav>
                                        <p:tav tm="100000">
                                          <p:val>
                                            <p:strVal val="#ppt_h"/>
                                          </p:val>
                                        </p:tav>
                                      </p:tavLst>
                                    </p:anim>
                                  </p:childTnLst>
                                </p:cTn>
                              </p:par>
                            </p:childTnLst>
                          </p:cTn>
                        </p:par>
                      </p:childTnLst>
                    </p:cTn>
                  </p:par>
                  <p:par>
                    <p:cTn id="57" fill="hold">
                      <p:stCondLst>
                        <p:cond delay="indefinite"/>
                      </p:stCondLst>
                      <p:childTnLst>
                        <p:par>
                          <p:cTn id="58" fill="hold">
                            <p:stCondLst>
                              <p:cond delay="0"/>
                            </p:stCondLst>
                            <p:childTnLst>
                              <p:par>
                                <p:cTn id="59" presetID="23" presetClass="entr" presetSubtype="272" fill="hold" grpId="0" nodeType="clickEffect">
                                  <p:stCondLst>
                                    <p:cond delay="0"/>
                                  </p:stCondLst>
                                  <p:childTnLst>
                                    <p:set>
                                      <p:cBhvr>
                                        <p:cTn id="60" dur="1" fill="hold">
                                          <p:stCondLst>
                                            <p:cond delay="0"/>
                                          </p:stCondLst>
                                        </p:cTn>
                                        <p:tgtEl>
                                          <p:spTgt spid="31756"/>
                                        </p:tgtEl>
                                        <p:attrNameLst>
                                          <p:attrName>style.visibility</p:attrName>
                                        </p:attrNameLst>
                                      </p:cBhvr>
                                      <p:to>
                                        <p:strVal val="visible"/>
                                      </p:to>
                                    </p:set>
                                    <p:anim calcmode="lin" valueType="num">
                                      <p:cBhvr>
                                        <p:cTn id="61" dur="500" fill="hold"/>
                                        <p:tgtEl>
                                          <p:spTgt spid="31756"/>
                                        </p:tgtEl>
                                        <p:attrNameLst>
                                          <p:attrName>ppt_w</p:attrName>
                                        </p:attrNameLst>
                                      </p:cBhvr>
                                      <p:tavLst>
                                        <p:tav tm="0">
                                          <p:val>
                                            <p:strVal val="2/3*#ppt_w"/>
                                          </p:val>
                                        </p:tav>
                                        <p:tav tm="100000">
                                          <p:val>
                                            <p:strVal val="#ppt_w"/>
                                          </p:val>
                                        </p:tav>
                                      </p:tavLst>
                                    </p:anim>
                                    <p:anim calcmode="lin" valueType="num">
                                      <p:cBhvr>
                                        <p:cTn id="62" dur="500" fill="hold"/>
                                        <p:tgtEl>
                                          <p:spTgt spid="31756"/>
                                        </p:tgtEl>
                                        <p:attrNameLst>
                                          <p:attrName>ppt_h</p:attrName>
                                        </p:attrNameLst>
                                      </p:cBhvr>
                                      <p:tavLst>
                                        <p:tav tm="0">
                                          <p:val>
                                            <p:strVal val="2/3*#ppt_h"/>
                                          </p:val>
                                        </p:tav>
                                        <p:tav tm="100000">
                                          <p:val>
                                            <p:strVal val="#ppt_h"/>
                                          </p:val>
                                        </p:tav>
                                      </p:tavLst>
                                    </p:anim>
                                  </p:childTnLst>
                                </p:cTn>
                              </p:par>
                            </p:childTnLst>
                          </p:cTn>
                        </p:par>
                      </p:childTnLst>
                    </p:cTn>
                  </p:par>
                  <p:par>
                    <p:cTn id="63" fill="hold">
                      <p:stCondLst>
                        <p:cond delay="indefinite"/>
                      </p:stCondLst>
                      <p:childTnLst>
                        <p:par>
                          <p:cTn id="64" fill="hold">
                            <p:stCondLst>
                              <p:cond delay="0"/>
                            </p:stCondLst>
                            <p:childTnLst>
                              <p:par>
                                <p:cTn id="65" presetID="23" presetClass="entr" presetSubtype="272" fill="hold" grpId="0" nodeType="clickEffect">
                                  <p:stCondLst>
                                    <p:cond delay="0"/>
                                  </p:stCondLst>
                                  <p:childTnLst>
                                    <p:set>
                                      <p:cBhvr>
                                        <p:cTn id="66" dur="1" fill="hold">
                                          <p:stCondLst>
                                            <p:cond delay="0"/>
                                          </p:stCondLst>
                                        </p:cTn>
                                        <p:tgtEl>
                                          <p:spTgt spid="31758"/>
                                        </p:tgtEl>
                                        <p:attrNameLst>
                                          <p:attrName>style.visibility</p:attrName>
                                        </p:attrNameLst>
                                      </p:cBhvr>
                                      <p:to>
                                        <p:strVal val="visible"/>
                                      </p:to>
                                    </p:set>
                                    <p:anim calcmode="lin" valueType="num">
                                      <p:cBhvr>
                                        <p:cTn id="67" dur="500" fill="hold"/>
                                        <p:tgtEl>
                                          <p:spTgt spid="31758"/>
                                        </p:tgtEl>
                                        <p:attrNameLst>
                                          <p:attrName>ppt_w</p:attrName>
                                        </p:attrNameLst>
                                      </p:cBhvr>
                                      <p:tavLst>
                                        <p:tav tm="0">
                                          <p:val>
                                            <p:strVal val="2/3*#ppt_w"/>
                                          </p:val>
                                        </p:tav>
                                        <p:tav tm="100000">
                                          <p:val>
                                            <p:strVal val="#ppt_w"/>
                                          </p:val>
                                        </p:tav>
                                      </p:tavLst>
                                    </p:anim>
                                    <p:anim calcmode="lin" valueType="num">
                                      <p:cBhvr>
                                        <p:cTn id="68" dur="500" fill="hold"/>
                                        <p:tgtEl>
                                          <p:spTgt spid="31758"/>
                                        </p:tgtEl>
                                        <p:attrNameLst>
                                          <p:attrName>ppt_h</p:attrName>
                                        </p:attrNameLst>
                                      </p:cBhvr>
                                      <p:tavLst>
                                        <p:tav tm="0">
                                          <p:val>
                                            <p:strVal val="2/3*#ppt_h"/>
                                          </p:val>
                                        </p:tav>
                                        <p:tav tm="100000">
                                          <p:val>
                                            <p:strVal val="#ppt_h"/>
                                          </p:val>
                                        </p:tav>
                                      </p:tavLst>
                                    </p:anim>
                                  </p:childTnLst>
                                </p:cTn>
                              </p:par>
                            </p:childTnLst>
                          </p:cTn>
                        </p:par>
                      </p:childTnLst>
                    </p:cTn>
                  </p:par>
                  <p:par>
                    <p:cTn id="69" fill="hold">
                      <p:stCondLst>
                        <p:cond delay="indefinite"/>
                      </p:stCondLst>
                      <p:childTnLst>
                        <p:par>
                          <p:cTn id="70" fill="hold">
                            <p:stCondLst>
                              <p:cond delay="0"/>
                            </p:stCondLst>
                            <p:childTnLst>
                              <p:par>
                                <p:cTn id="71" presetID="23" presetClass="entr" presetSubtype="272" fill="hold" grpId="0" nodeType="clickEffect">
                                  <p:stCondLst>
                                    <p:cond delay="0"/>
                                  </p:stCondLst>
                                  <p:childTnLst>
                                    <p:set>
                                      <p:cBhvr>
                                        <p:cTn id="72" dur="1" fill="hold">
                                          <p:stCondLst>
                                            <p:cond delay="0"/>
                                          </p:stCondLst>
                                        </p:cTn>
                                        <p:tgtEl>
                                          <p:spTgt spid="31753"/>
                                        </p:tgtEl>
                                        <p:attrNameLst>
                                          <p:attrName>style.visibility</p:attrName>
                                        </p:attrNameLst>
                                      </p:cBhvr>
                                      <p:to>
                                        <p:strVal val="visible"/>
                                      </p:to>
                                    </p:set>
                                    <p:anim calcmode="lin" valueType="num">
                                      <p:cBhvr>
                                        <p:cTn id="73" dur="500" fill="hold"/>
                                        <p:tgtEl>
                                          <p:spTgt spid="31753"/>
                                        </p:tgtEl>
                                        <p:attrNameLst>
                                          <p:attrName>ppt_w</p:attrName>
                                        </p:attrNameLst>
                                      </p:cBhvr>
                                      <p:tavLst>
                                        <p:tav tm="0">
                                          <p:val>
                                            <p:strVal val="2/3*#ppt_w"/>
                                          </p:val>
                                        </p:tav>
                                        <p:tav tm="100000">
                                          <p:val>
                                            <p:strVal val="#ppt_w"/>
                                          </p:val>
                                        </p:tav>
                                      </p:tavLst>
                                    </p:anim>
                                    <p:anim calcmode="lin" valueType="num">
                                      <p:cBhvr>
                                        <p:cTn id="74" dur="500" fill="hold"/>
                                        <p:tgtEl>
                                          <p:spTgt spid="31753"/>
                                        </p:tgtEl>
                                        <p:attrNameLst>
                                          <p:attrName>ppt_h</p:attrName>
                                        </p:attrNameLst>
                                      </p:cBhvr>
                                      <p:tavLst>
                                        <p:tav tm="0">
                                          <p:val>
                                            <p:strVal val="2/3*#ppt_h"/>
                                          </p:val>
                                        </p:tav>
                                        <p:tav tm="100000">
                                          <p:val>
                                            <p:strVal val="#ppt_h"/>
                                          </p:val>
                                        </p:tav>
                                      </p:tavLst>
                                    </p:anim>
                                  </p:childTnLst>
                                </p:cTn>
                              </p:par>
                            </p:childTnLst>
                          </p:cTn>
                        </p:par>
                      </p:childTnLst>
                    </p:cTn>
                  </p:par>
                  <p:par>
                    <p:cTn id="75" fill="hold">
                      <p:stCondLst>
                        <p:cond delay="indefinite"/>
                      </p:stCondLst>
                      <p:childTnLst>
                        <p:par>
                          <p:cTn id="76" fill="hold">
                            <p:stCondLst>
                              <p:cond delay="0"/>
                            </p:stCondLst>
                            <p:childTnLst>
                              <p:par>
                                <p:cTn id="77" presetID="23" presetClass="entr" presetSubtype="32" fill="hold" grpId="0" nodeType="clickEffect">
                                  <p:stCondLst>
                                    <p:cond delay="0"/>
                                  </p:stCondLst>
                                  <p:childTnLst>
                                    <p:set>
                                      <p:cBhvr>
                                        <p:cTn id="78" dur="1" fill="hold">
                                          <p:stCondLst>
                                            <p:cond delay="0"/>
                                          </p:stCondLst>
                                        </p:cTn>
                                        <p:tgtEl>
                                          <p:spTgt spid="31752"/>
                                        </p:tgtEl>
                                        <p:attrNameLst>
                                          <p:attrName>style.visibility</p:attrName>
                                        </p:attrNameLst>
                                      </p:cBhvr>
                                      <p:to>
                                        <p:strVal val="visible"/>
                                      </p:to>
                                    </p:set>
                                    <p:anim calcmode="lin" valueType="num">
                                      <p:cBhvr>
                                        <p:cTn id="79" dur="500" fill="hold"/>
                                        <p:tgtEl>
                                          <p:spTgt spid="31752"/>
                                        </p:tgtEl>
                                        <p:attrNameLst>
                                          <p:attrName>ppt_w</p:attrName>
                                        </p:attrNameLst>
                                      </p:cBhvr>
                                      <p:tavLst>
                                        <p:tav tm="0">
                                          <p:val>
                                            <p:strVal val="4*#ppt_w"/>
                                          </p:val>
                                        </p:tav>
                                        <p:tav tm="100000">
                                          <p:val>
                                            <p:strVal val="#ppt_w"/>
                                          </p:val>
                                        </p:tav>
                                      </p:tavLst>
                                    </p:anim>
                                    <p:anim calcmode="lin" valueType="num">
                                      <p:cBhvr>
                                        <p:cTn id="80" dur="500" fill="hold"/>
                                        <p:tgtEl>
                                          <p:spTgt spid="31752"/>
                                        </p:tgtEl>
                                        <p:attrNameLst>
                                          <p:attrName>ppt_h</p:attrName>
                                        </p:attrNameLst>
                                      </p:cBhvr>
                                      <p:tavLst>
                                        <p:tav tm="0">
                                          <p:val>
                                            <p:strVal val="4*#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6" grpId="0" animBg="1"/>
      <p:bldP spid="31747" grpId="0" animBg="1"/>
      <p:bldP spid="31748" grpId="0" animBg="1"/>
      <p:bldP spid="31749" grpId="0" animBg="1"/>
      <p:bldP spid="31750" grpId="0" animBg="1"/>
      <p:bldP spid="31751" grpId="0" animBg="1"/>
      <p:bldP spid="31752" grpId="0" animBg="1"/>
      <p:bldP spid="31753" grpId="0"/>
      <p:bldP spid="31754" grpId="0"/>
      <p:bldP spid="31755" grpId="0"/>
      <p:bldP spid="31756" grpId="0" animBg="1"/>
      <p:bldP spid="31757" grpId="0" animBg="1"/>
      <p:bldP spid="3175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6386" name="Rectangle 16385"/>
          <p:cNvSpPr/>
          <p:nvPr/>
        </p:nvSpPr>
        <p:spPr>
          <a:xfrm>
            <a:off x="685800" y="1143000"/>
            <a:ext cx="4495800" cy="1447800"/>
          </a:xfrm>
          <a:prstGeom prst="rect">
            <a:avLst/>
          </a:prstGeom>
          <a:solidFill>
            <a:schemeClr val="accent1"/>
          </a:solidFill>
          <a:ln w="9525" cap="flat" cmpd="sng">
            <a:solidFill>
              <a:schemeClr val="tx1"/>
            </a:solidFill>
            <a:prstDash val="solid"/>
            <a:miter/>
            <a:headEnd type="none" w="med" len="med"/>
            <a:tailEnd type="none" w="med" len="med"/>
          </a:ln>
        </p:spPr>
        <p:txBody>
          <a:bodyPr wrap="none" anchor="ctr" anchorCtr="0"/>
          <a:p>
            <a:pPr algn="ctr"/>
            <a:r>
              <a:rPr sz="5400"/>
              <a:t>82 - 55</a:t>
            </a:r>
            <a:endParaRPr sz="5400"/>
          </a:p>
        </p:txBody>
      </p:sp>
      <p:sp>
        <p:nvSpPr>
          <p:cNvPr id="16387" name="Rectangle 16386"/>
          <p:cNvSpPr/>
          <p:nvPr/>
        </p:nvSpPr>
        <p:spPr>
          <a:xfrm>
            <a:off x="457200" y="4648200"/>
            <a:ext cx="914400" cy="1066800"/>
          </a:xfrm>
          <a:prstGeom prst="rect">
            <a:avLst/>
          </a:prstGeom>
          <a:solidFill>
            <a:schemeClr val="accent1"/>
          </a:solidFill>
          <a:ln w="9525" cap="flat" cmpd="sng">
            <a:solidFill>
              <a:schemeClr val="tx1"/>
            </a:solidFill>
            <a:prstDash val="solid"/>
            <a:miter/>
            <a:headEnd type="none" w="med" len="med"/>
            <a:tailEnd type="none" w="med" len="med"/>
          </a:ln>
        </p:spPr>
        <p:txBody>
          <a:bodyPr wrap="none" anchor="ctr" anchorCtr="0"/>
          <a:p>
            <a:pPr algn="ctr"/>
            <a:r>
              <a:rPr sz="5400"/>
              <a:t>55</a:t>
            </a:r>
          </a:p>
        </p:txBody>
      </p:sp>
      <p:sp>
        <p:nvSpPr>
          <p:cNvPr id="16388" name="Curved Down Arrow 16387"/>
          <p:cNvSpPr/>
          <p:nvPr/>
        </p:nvSpPr>
        <p:spPr>
          <a:xfrm>
            <a:off x="2819400" y="3810000"/>
            <a:ext cx="3352800" cy="762000"/>
          </a:xfrm>
          <a:prstGeom prst="curvedDownArrow">
            <a:avLst>
              <a:gd name="adj1" fmla="val 88000"/>
              <a:gd name="adj2" fmla="val 176000"/>
              <a:gd name="adj3" fmla="val 23333"/>
            </a:avLst>
          </a:prstGeom>
          <a:solidFill>
            <a:schemeClr val="accent1"/>
          </a:solidFill>
          <a:ln w="9525" cap="flat" cmpd="sng">
            <a:solidFill>
              <a:schemeClr val="tx1"/>
            </a:solidFill>
            <a:prstDash val="solid"/>
            <a:miter/>
            <a:headEnd type="none" w="med" len="med"/>
            <a:tailEnd type="none" w="med" len="med"/>
          </a:ln>
        </p:spPr>
        <p:txBody>
          <a:bodyPr/>
          <a:p>
            <a:endParaRPr lang="en-US"/>
          </a:p>
        </p:txBody>
      </p:sp>
      <p:sp>
        <p:nvSpPr>
          <p:cNvPr id="16389" name="Curved Down Arrow 16388"/>
          <p:cNvSpPr/>
          <p:nvPr/>
        </p:nvSpPr>
        <p:spPr>
          <a:xfrm>
            <a:off x="6248400" y="3810000"/>
            <a:ext cx="1676400" cy="762000"/>
          </a:xfrm>
          <a:prstGeom prst="curvedDownArrow">
            <a:avLst>
              <a:gd name="adj1" fmla="val 52390"/>
              <a:gd name="adj2" fmla="val 88000"/>
              <a:gd name="adj3" fmla="val 23333"/>
            </a:avLst>
          </a:prstGeom>
          <a:solidFill>
            <a:schemeClr val="accent1"/>
          </a:solidFill>
          <a:ln w="9525" cap="flat" cmpd="sng">
            <a:solidFill>
              <a:schemeClr val="tx1"/>
            </a:solidFill>
            <a:prstDash val="solid"/>
            <a:miter/>
            <a:headEnd type="none" w="med" len="med"/>
            <a:tailEnd type="none" w="med" len="med"/>
          </a:ln>
        </p:spPr>
        <p:txBody>
          <a:bodyPr/>
          <a:p>
            <a:endParaRPr lang="en-US"/>
          </a:p>
        </p:txBody>
      </p:sp>
      <p:sp>
        <p:nvSpPr>
          <p:cNvPr id="16390" name="Rectangle 16389"/>
          <p:cNvSpPr/>
          <p:nvPr/>
        </p:nvSpPr>
        <p:spPr>
          <a:xfrm>
            <a:off x="2362200" y="4648200"/>
            <a:ext cx="1066800" cy="1066800"/>
          </a:xfrm>
          <a:prstGeom prst="rect">
            <a:avLst/>
          </a:prstGeom>
          <a:solidFill>
            <a:schemeClr val="accent1"/>
          </a:solidFill>
          <a:ln w="9525" cap="flat" cmpd="sng">
            <a:solidFill>
              <a:schemeClr val="tx1"/>
            </a:solidFill>
            <a:prstDash val="solid"/>
            <a:miter/>
            <a:headEnd type="none" w="med" len="med"/>
            <a:tailEnd type="none" w="med" len="med"/>
          </a:ln>
        </p:spPr>
        <p:txBody>
          <a:bodyPr wrap="none" anchor="ctr" anchorCtr="0"/>
          <a:p>
            <a:pPr algn="ctr"/>
            <a:r>
              <a:rPr sz="5400"/>
              <a:t>60</a:t>
            </a:r>
            <a:endParaRPr sz="5400"/>
          </a:p>
        </p:txBody>
      </p:sp>
      <p:sp>
        <p:nvSpPr>
          <p:cNvPr id="16391" name="Rectangle 16390"/>
          <p:cNvSpPr/>
          <p:nvPr/>
        </p:nvSpPr>
        <p:spPr>
          <a:xfrm>
            <a:off x="5334000" y="4648200"/>
            <a:ext cx="1066800" cy="1066800"/>
          </a:xfrm>
          <a:prstGeom prst="rect">
            <a:avLst/>
          </a:prstGeom>
          <a:solidFill>
            <a:schemeClr val="accent1"/>
          </a:solidFill>
          <a:ln w="9525" cap="flat" cmpd="sng">
            <a:solidFill>
              <a:schemeClr val="tx1"/>
            </a:solidFill>
            <a:prstDash val="solid"/>
            <a:miter/>
            <a:headEnd type="none" w="med" len="med"/>
            <a:tailEnd type="none" w="med" len="med"/>
          </a:ln>
        </p:spPr>
        <p:txBody>
          <a:bodyPr wrap="none" anchor="ctr" anchorCtr="0"/>
          <a:p>
            <a:pPr algn="ctr"/>
            <a:r>
              <a:rPr sz="5400"/>
              <a:t>80</a:t>
            </a:r>
            <a:endParaRPr sz="5400"/>
          </a:p>
        </p:txBody>
      </p:sp>
      <p:sp>
        <p:nvSpPr>
          <p:cNvPr id="16392" name="Rectangle 16391"/>
          <p:cNvSpPr/>
          <p:nvPr/>
        </p:nvSpPr>
        <p:spPr>
          <a:xfrm>
            <a:off x="6858000" y="4648200"/>
            <a:ext cx="990600" cy="1066800"/>
          </a:xfrm>
          <a:prstGeom prst="rect">
            <a:avLst/>
          </a:prstGeom>
          <a:solidFill>
            <a:schemeClr val="accent1"/>
          </a:solidFill>
          <a:ln w="9525" cap="flat" cmpd="sng">
            <a:solidFill>
              <a:schemeClr val="tx1"/>
            </a:solidFill>
            <a:prstDash val="solid"/>
            <a:miter/>
            <a:headEnd type="none" w="med" len="med"/>
            <a:tailEnd type="none" w="med" len="med"/>
          </a:ln>
        </p:spPr>
        <p:txBody>
          <a:bodyPr wrap="none" anchor="ctr" anchorCtr="0"/>
          <a:p>
            <a:pPr algn="ctr"/>
            <a:r>
              <a:rPr sz="5400"/>
              <a:t>2</a:t>
            </a:r>
          </a:p>
        </p:txBody>
      </p:sp>
      <p:sp>
        <p:nvSpPr>
          <p:cNvPr id="16393" name="Curved Down Arrow 16392"/>
          <p:cNvSpPr/>
          <p:nvPr/>
        </p:nvSpPr>
        <p:spPr>
          <a:xfrm>
            <a:off x="990600" y="3810000"/>
            <a:ext cx="1676400" cy="762000"/>
          </a:xfrm>
          <a:prstGeom prst="curvedDownArrow">
            <a:avLst>
              <a:gd name="adj1" fmla="val 52390"/>
              <a:gd name="adj2" fmla="val 88000"/>
              <a:gd name="adj3" fmla="val 23333"/>
            </a:avLst>
          </a:prstGeom>
          <a:solidFill>
            <a:schemeClr val="accent1"/>
          </a:solidFill>
          <a:ln w="9525" cap="flat" cmpd="sng">
            <a:solidFill>
              <a:schemeClr val="tx1"/>
            </a:solidFill>
            <a:prstDash val="solid"/>
            <a:miter/>
            <a:headEnd type="none" w="med" len="med"/>
            <a:tailEnd type="none" w="med" len="med"/>
          </a:ln>
        </p:spPr>
        <p:txBody>
          <a:bodyPr/>
          <a:p>
            <a:endParaRPr lang="en-US"/>
          </a:p>
        </p:txBody>
      </p:sp>
      <p:sp>
        <p:nvSpPr>
          <p:cNvPr id="16394" name="Rectangle 16393"/>
          <p:cNvSpPr/>
          <p:nvPr/>
        </p:nvSpPr>
        <p:spPr>
          <a:xfrm>
            <a:off x="6324600" y="1143000"/>
            <a:ext cx="1447800" cy="1447800"/>
          </a:xfrm>
          <a:prstGeom prst="rect">
            <a:avLst/>
          </a:prstGeom>
          <a:solidFill>
            <a:schemeClr val="accent1"/>
          </a:solidFill>
          <a:ln w="9525" cap="flat" cmpd="sng">
            <a:solidFill>
              <a:schemeClr val="tx1"/>
            </a:solidFill>
            <a:prstDash val="solid"/>
            <a:miter/>
            <a:headEnd type="none" w="med" len="med"/>
            <a:tailEnd type="none" w="med" len="med"/>
          </a:ln>
        </p:spPr>
        <p:txBody>
          <a:bodyPr wrap="none" anchor="ctr" anchorCtr="0"/>
          <a:p>
            <a:pPr algn="ctr"/>
            <a:r>
              <a:rPr sz="5400"/>
              <a:t>27</a:t>
            </a:r>
            <a:endParaRPr sz="5400"/>
          </a:p>
        </p:txBody>
      </p:sp>
      <p:sp>
        <p:nvSpPr>
          <p:cNvPr id="16395" name="Text Box 16394"/>
          <p:cNvSpPr txBox="1"/>
          <p:nvPr/>
        </p:nvSpPr>
        <p:spPr>
          <a:xfrm>
            <a:off x="5257800" y="1447800"/>
            <a:ext cx="914400" cy="914400"/>
          </a:xfrm>
          <a:prstGeom prst="rect">
            <a:avLst/>
          </a:prstGeom>
          <a:noFill/>
          <a:ln w="9525">
            <a:noFill/>
          </a:ln>
        </p:spPr>
        <p:txBody>
          <a:bodyPr>
            <a:spAutoFit/>
          </a:bodyPr>
          <a:p>
            <a:pPr>
              <a:spcBef>
                <a:spcPct val="50000"/>
              </a:spcBef>
            </a:pPr>
            <a:r>
              <a:rPr sz="540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32" fill="hold" grpId="0" nodeType="clickEffect">
                                  <p:stCondLst>
                                    <p:cond delay="0"/>
                                  </p:stCondLst>
                                  <p:childTnLst>
                                    <p:set>
                                      <p:cBhvr>
                                        <p:cTn id="6" dur="1" fill="hold">
                                          <p:stCondLst>
                                            <p:cond delay="0"/>
                                          </p:stCondLst>
                                        </p:cTn>
                                        <p:tgtEl>
                                          <p:spTgt spid="16387"/>
                                        </p:tgtEl>
                                        <p:attrNameLst>
                                          <p:attrName>style.visibility</p:attrName>
                                        </p:attrNameLst>
                                      </p:cBhvr>
                                      <p:to>
                                        <p:strVal val="visible"/>
                                      </p:to>
                                    </p:set>
                                    <p:anim calcmode="lin" valueType="num">
                                      <p:cBhvr>
                                        <p:cTn id="7" dur="500" fill="hold"/>
                                        <p:tgtEl>
                                          <p:spTgt spid="16387"/>
                                        </p:tgtEl>
                                        <p:attrNameLst>
                                          <p:attrName>ppt_w</p:attrName>
                                        </p:attrNameLst>
                                      </p:cBhvr>
                                      <p:tavLst>
                                        <p:tav tm="0">
                                          <p:val>
                                            <p:strVal val="4*#ppt_w"/>
                                          </p:val>
                                        </p:tav>
                                        <p:tav tm="100000">
                                          <p:val>
                                            <p:strVal val="#ppt_w"/>
                                          </p:val>
                                        </p:tav>
                                      </p:tavLst>
                                    </p:anim>
                                    <p:anim calcmode="lin" valueType="num">
                                      <p:cBhvr>
                                        <p:cTn id="8" dur="500" fill="hold"/>
                                        <p:tgtEl>
                                          <p:spTgt spid="16387"/>
                                        </p:tgtEl>
                                        <p:attrNameLst>
                                          <p:attrName>ppt_h</p:attrName>
                                        </p:attrNameLst>
                                      </p:cBhvr>
                                      <p:tavLst>
                                        <p:tav tm="0">
                                          <p:val>
                                            <p:strVal val="4*#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32" fill="hold" nodeType="clickEffect">
                                  <p:stCondLst>
                                    <p:cond delay="0"/>
                                  </p:stCondLst>
                                  <p:childTnLst>
                                    <p:set>
                                      <p:cBhvr>
                                        <p:cTn id="12" dur="1" fill="hold">
                                          <p:stCondLst>
                                            <p:cond delay="0"/>
                                          </p:stCondLst>
                                        </p:cTn>
                                        <p:tgtEl>
                                          <p:spTgt spid="16393"/>
                                        </p:tgtEl>
                                        <p:attrNameLst>
                                          <p:attrName>style.visibility</p:attrName>
                                        </p:attrNameLst>
                                      </p:cBhvr>
                                      <p:to>
                                        <p:strVal val="visible"/>
                                      </p:to>
                                    </p:set>
                                    <p:anim calcmode="lin" valueType="num">
                                      <p:cBhvr>
                                        <p:cTn id="13" dur="500" fill="hold"/>
                                        <p:tgtEl>
                                          <p:spTgt spid="16393"/>
                                        </p:tgtEl>
                                        <p:attrNameLst>
                                          <p:attrName>ppt_w</p:attrName>
                                        </p:attrNameLst>
                                      </p:cBhvr>
                                      <p:tavLst>
                                        <p:tav tm="0">
                                          <p:val>
                                            <p:strVal val="4*#ppt_w"/>
                                          </p:val>
                                        </p:tav>
                                        <p:tav tm="100000">
                                          <p:val>
                                            <p:strVal val="#ppt_w"/>
                                          </p:val>
                                        </p:tav>
                                      </p:tavLst>
                                    </p:anim>
                                    <p:anim calcmode="lin" valueType="num">
                                      <p:cBhvr>
                                        <p:cTn id="14" dur="500" fill="hold"/>
                                        <p:tgtEl>
                                          <p:spTgt spid="16393"/>
                                        </p:tgtEl>
                                        <p:attrNameLst>
                                          <p:attrName>ppt_h</p:attrName>
                                        </p:attrNameLst>
                                      </p:cBhvr>
                                      <p:tavLst>
                                        <p:tav tm="0">
                                          <p:val>
                                            <p:strVal val="4*#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32" fill="hold" grpId="0" nodeType="clickEffect">
                                  <p:stCondLst>
                                    <p:cond delay="0"/>
                                  </p:stCondLst>
                                  <p:childTnLst>
                                    <p:set>
                                      <p:cBhvr>
                                        <p:cTn id="18" dur="1" fill="hold">
                                          <p:stCondLst>
                                            <p:cond delay="0"/>
                                          </p:stCondLst>
                                        </p:cTn>
                                        <p:tgtEl>
                                          <p:spTgt spid="16390"/>
                                        </p:tgtEl>
                                        <p:attrNameLst>
                                          <p:attrName>style.visibility</p:attrName>
                                        </p:attrNameLst>
                                      </p:cBhvr>
                                      <p:to>
                                        <p:strVal val="visible"/>
                                      </p:to>
                                    </p:set>
                                    <p:anim calcmode="lin" valueType="num">
                                      <p:cBhvr>
                                        <p:cTn id="19" dur="500" fill="hold"/>
                                        <p:tgtEl>
                                          <p:spTgt spid="16390"/>
                                        </p:tgtEl>
                                        <p:attrNameLst>
                                          <p:attrName>ppt_w</p:attrName>
                                        </p:attrNameLst>
                                      </p:cBhvr>
                                      <p:tavLst>
                                        <p:tav tm="0">
                                          <p:val>
                                            <p:strVal val="4*#ppt_w"/>
                                          </p:val>
                                        </p:tav>
                                        <p:tav tm="100000">
                                          <p:val>
                                            <p:strVal val="#ppt_w"/>
                                          </p:val>
                                        </p:tav>
                                      </p:tavLst>
                                    </p:anim>
                                    <p:anim calcmode="lin" valueType="num">
                                      <p:cBhvr>
                                        <p:cTn id="20" dur="500" fill="hold"/>
                                        <p:tgtEl>
                                          <p:spTgt spid="16390"/>
                                        </p:tgtEl>
                                        <p:attrNameLst>
                                          <p:attrName>ppt_h</p:attrName>
                                        </p:attrNameLst>
                                      </p:cBhvr>
                                      <p:tavLst>
                                        <p:tav tm="0">
                                          <p:val>
                                            <p:strVal val="4*#ppt_h"/>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32" fill="hold" nodeType="clickEffect">
                                  <p:stCondLst>
                                    <p:cond delay="0"/>
                                  </p:stCondLst>
                                  <p:childTnLst>
                                    <p:set>
                                      <p:cBhvr>
                                        <p:cTn id="24" dur="1" fill="hold">
                                          <p:stCondLst>
                                            <p:cond delay="0"/>
                                          </p:stCondLst>
                                        </p:cTn>
                                        <p:tgtEl>
                                          <p:spTgt spid="16388"/>
                                        </p:tgtEl>
                                        <p:attrNameLst>
                                          <p:attrName>style.visibility</p:attrName>
                                        </p:attrNameLst>
                                      </p:cBhvr>
                                      <p:to>
                                        <p:strVal val="visible"/>
                                      </p:to>
                                    </p:set>
                                    <p:anim calcmode="lin" valueType="num">
                                      <p:cBhvr>
                                        <p:cTn id="25" dur="500" fill="hold"/>
                                        <p:tgtEl>
                                          <p:spTgt spid="16388"/>
                                        </p:tgtEl>
                                        <p:attrNameLst>
                                          <p:attrName>ppt_w</p:attrName>
                                        </p:attrNameLst>
                                      </p:cBhvr>
                                      <p:tavLst>
                                        <p:tav tm="0">
                                          <p:val>
                                            <p:strVal val="4*#ppt_w"/>
                                          </p:val>
                                        </p:tav>
                                        <p:tav tm="100000">
                                          <p:val>
                                            <p:strVal val="#ppt_w"/>
                                          </p:val>
                                        </p:tav>
                                      </p:tavLst>
                                    </p:anim>
                                    <p:anim calcmode="lin" valueType="num">
                                      <p:cBhvr>
                                        <p:cTn id="26" dur="500" fill="hold"/>
                                        <p:tgtEl>
                                          <p:spTgt spid="16388"/>
                                        </p:tgtEl>
                                        <p:attrNameLst>
                                          <p:attrName>ppt_h</p:attrName>
                                        </p:attrNameLst>
                                      </p:cBhvr>
                                      <p:tavLst>
                                        <p:tav tm="0">
                                          <p:val>
                                            <p:strVal val="4*#ppt_h"/>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23" presetClass="entr" presetSubtype="32" fill="hold" grpId="0" nodeType="clickEffect">
                                  <p:stCondLst>
                                    <p:cond delay="0"/>
                                  </p:stCondLst>
                                  <p:childTnLst>
                                    <p:set>
                                      <p:cBhvr>
                                        <p:cTn id="30" dur="1" fill="hold">
                                          <p:stCondLst>
                                            <p:cond delay="0"/>
                                          </p:stCondLst>
                                        </p:cTn>
                                        <p:tgtEl>
                                          <p:spTgt spid="16391"/>
                                        </p:tgtEl>
                                        <p:attrNameLst>
                                          <p:attrName>style.visibility</p:attrName>
                                        </p:attrNameLst>
                                      </p:cBhvr>
                                      <p:to>
                                        <p:strVal val="visible"/>
                                      </p:to>
                                    </p:set>
                                    <p:anim calcmode="lin" valueType="num">
                                      <p:cBhvr>
                                        <p:cTn id="31" dur="500" fill="hold"/>
                                        <p:tgtEl>
                                          <p:spTgt spid="16391"/>
                                        </p:tgtEl>
                                        <p:attrNameLst>
                                          <p:attrName>ppt_w</p:attrName>
                                        </p:attrNameLst>
                                      </p:cBhvr>
                                      <p:tavLst>
                                        <p:tav tm="0">
                                          <p:val>
                                            <p:strVal val="4*#ppt_w"/>
                                          </p:val>
                                        </p:tav>
                                        <p:tav tm="100000">
                                          <p:val>
                                            <p:strVal val="#ppt_w"/>
                                          </p:val>
                                        </p:tav>
                                      </p:tavLst>
                                    </p:anim>
                                    <p:anim calcmode="lin" valueType="num">
                                      <p:cBhvr>
                                        <p:cTn id="32" dur="500" fill="hold"/>
                                        <p:tgtEl>
                                          <p:spTgt spid="16391"/>
                                        </p:tgtEl>
                                        <p:attrNameLst>
                                          <p:attrName>ppt_h</p:attrName>
                                        </p:attrNameLst>
                                      </p:cBhvr>
                                      <p:tavLst>
                                        <p:tav tm="0">
                                          <p:val>
                                            <p:strVal val="4*#ppt_h"/>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23" presetClass="entr" presetSubtype="32" fill="hold" nodeType="clickEffect">
                                  <p:stCondLst>
                                    <p:cond delay="0"/>
                                  </p:stCondLst>
                                  <p:childTnLst>
                                    <p:set>
                                      <p:cBhvr>
                                        <p:cTn id="36" dur="1" fill="hold">
                                          <p:stCondLst>
                                            <p:cond delay="0"/>
                                          </p:stCondLst>
                                        </p:cTn>
                                        <p:tgtEl>
                                          <p:spTgt spid="16389"/>
                                        </p:tgtEl>
                                        <p:attrNameLst>
                                          <p:attrName>style.visibility</p:attrName>
                                        </p:attrNameLst>
                                      </p:cBhvr>
                                      <p:to>
                                        <p:strVal val="visible"/>
                                      </p:to>
                                    </p:set>
                                    <p:anim calcmode="lin" valueType="num">
                                      <p:cBhvr>
                                        <p:cTn id="37" dur="500" fill="hold"/>
                                        <p:tgtEl>
                                          <p:spTgt spid="16389"/>
                                        </p:tgtEl>
                                        <p:attrNameLst>
                                          <p:attrName>ppt_w</p:attrName>
                                        </p:attrNameLst>
                                      </p:cBhvr>
                                      <p:tavLst>
                                        <p:tav tm="0">
                                          <p:val>
                                            <p:strVal val="4*#ppt_w"/>
                                          </p:val>
                                        </p:tav>
                                        <p:tav tm="100000">
                                          <p:val>
                                            <p:strVal val="#ppt_w"/>
                                          </p:val>
                                        </p:tav>
                                      </p:tavLst>
                                    </p:anim>
                                    <p:anim calcmode="lin" valueType="num">
                                      <p:cBhvr>
                                        <p:cTn id="38" dur="500" fill="hold"/>
                                        <p:tgtEl>
                                          <p:spTgt spid="16389"/>
                                        </p:tgtEl>
                                        <p:attrNameLst>
                                          <p:attrName>ppt_h</p:attrName>
                                        </p:attrNameLst>
                                      </p:cBhvr>
                                      <p:tavLst>
                                        <p:tav tm="0">
                                          <p:val>
                                            <p:strVal val="4*#ppt_h"/>
                                          </p:val>
                                        </p:tav>
                                        <p:tav tm="100000">
                                          <p:val>
                                            <p:strVal val="#ppt_h"/>
                                          </p:val>
                                        </p:tav>
                                      </p:tavLst>
                                    </p:anim>
                                  </p:childTnLst>
                                </p:cTn>
                              </p:par>
                            </p:childTnLst>
                          </p:cTn>
                        </p:par>
                      </p:childTnLst>
                    </p:cTn>
                  </p:par>
                  <p:par>
                    <p:cTn id="39" fill="hold">
                      <p:stCondLst>
                        <p:cond delay="indefinite"/>
                      </p:stCondLst>
                      <p:childTnLst>
                        <p:par>
                          <p:cTn id="40" fill="hold">
                            <p:stCondLst>
                              <p:cond delay="0"/>
                            </p:stCondLst>
                            <p:childTnLst>
                              <p:par>
                                <p:cTn id="41" presetID="23" presetClass="entr" presetSubtype="32" fill="hold" grpId="0" nodeType="clickEffect">
                                  <p:stCondLst>
                                    <p:cond delay="0"/>
                                  </p:stCondLst>
                                  <p:childTnLst>
                                    <p:set>
                                      <p:cBhvr>
                                        <p:cTn id="42" dur="1" fill="hold">
                                          <p:stCondLst>
                                            <p:cond delay="0"/>
                                          </p:stCondLst>
                                        </p:cTn>
                                        <p:tgtEl>
                                          <p:spTgt spid="16392"/>
                                        </p:tgtEl>
                                        <p:attrNameLst>
                                          <p:attrName>style.visibility</p:attrName>
                                        </p:attrNameLst>
                                      </p:cBhvr>
                                      <p:to>
                                        <p:strVal val="visible"/>
                                      </p:to>
                                    </p:set>
                                    <p:anim calcmode="lin" valueType="num">
                                      <p:cBhvr>
                                        <p:cTn id="43" dur="500" fill="hold"/>
                                        <p:tgtEl>
                                          <p:spTgt spid="16392"/>
                                        </p:tgtEl>
                                        <p:attrNameLst>
                                          <p:attrName>ppt_w</p:attrName>
                                        </p:attrNameLst>
                                      </p:cBhvr>
                                      <p:tavLst>
                                        <p:tav tm="0">
                                          <p:val>
                                            <p:strVal val="4*#ppt_w"/>
                                          </p:val>
                                        </p:tav>
                                        <p:tav tm="100000">
                                          <p:val>
                                            <p:strVal val="#ppt_w"/>
                                          </p:val>
                                        </p:tav>
                                      </p:tavLst>
                                    </p:anim>
                                    <p:anim calcmode="lin" valueType="num">
                                      <p:cBhvr>
                                        <p:cTn id="44" dur="500" fill="hold"/>
                                        <p:tgtEl>
                                          <p:spTgt spid="16392"/>
                                        </p:tgtEl>
                                        <p:attrNameLst>
                                          <p:attrName>ppt_h</p:attrName>
                                        </p:attrNameLst>
                                      </p:cBhvr>
                                      <p:tavLst>
                                        <p:tav tm="0">
                                          <p:val>
                                            <p:strVal val="4*#ppt_h"/>
                                          </p:val>
                                        </p:tav>
                                        <p:tav tm="100000">
                                          <p:val>
                                            <p:strVal val="#ppt_h"/>
                                          </p:val>
                                        </p:tav>
                                      </p:tavLst>
                                    </p:anim>
                                  </p:childTnLst>
                                </p:cTn>
                              </p:par>
                            </p:childTnLst>
                          </p:cTn>
                        </p:par>
                      </p:childTnLst>
                    </p:cTn>
                  </p:par>
                  <p:par>
                    <p:cTn id="45" fill="hold">
                      <p:stCondLst>
                        <p:cond delay="indefinite"/>
                      </p:stCondLst>
                      <p:childTnLst>
                        <p:par>
                          <p:cTn id="46" fill="hold">
                            <p:stCondLst>
                              <p:cond delay="0"/>
                            </p:stCondLst>
                            <p:childTnLst>
                              <p:par>
                                <p:cTn id="47" presetID="23" presetClass="entr" presetSubtype="32" fill="hold" grpId="0" nodeType="clickEffect">
                                  <p:stCondLst>
                                    <p:cond delay="0"/>
                                  </p:stCondLst>
                                  <p:childTnLst>
                                    <p:set>
                                      <p:cBhvr>
                                        <p:cTn id="48" dur="1" fill="hold">
                                          <p:stCondLst>
                                            <p:cond delay="0"/>
                                          </p:stCondLst>
                                        </p:cTn>
                                        <p:tgtEl>
                                          <p:spTgt spid="16395"/>
                                        </p:tgtEl>
                                        <p:attrNameLst>
                                          <p:attrName>style.visibility</p:attrName>
                                        </p:attrNameLst>
                                      </p:cBhvr>
                                      <p:to>
                                        <p:strVal val="visible"/>
                                      </p:to>
                                    </p:set>
                                    <p:anim calcmode="lin" valueType="num">
                                      <p:cBhvr>
                                        <p:cTn id="49" dur="500" fill="hold"/>
                                        <p:tgtEl>
                                          <p:spTgt spid="16395"/>
                                        </p:tgtEl>
                                        <p:attrNameLst>
                                          <p:attrName>ppt_w</p:attrName>
                                        </p:attrNameLst>
                                      </p:cBhvr>
                                      <p:tavLst>
                                        <p:tav tm="0">
                                          <p:val>
                                            <p:strVal val="4*#ppt_w"/>
                                          </p:val>
                                        </p:tav>
                                        <p:tav tm="100000">
                                          <p:val>
                                            <p:strVal val="#ppt_w"/>
                                          </p:val>
                                        </p:tav>
                                      </p:tavLst>
                                    </p:anim>
                                    <p:anim calcmode="lin" valueType="num">
                                      <p:cBhvr>
                                        <p:cTn id="50" dur="500" fill="hold"/>
                                        <p:tgtEl>
                                          <p:spTgt spid="16395"/>
                                        </p:tgtEl>
                                        <p:attrNameLst>
                                          <p:attrName>ppt_h</p:attrName>
                                        </p:attrNameLst>
                                      </p:cBhvr>
                                      <p:tavLst>
                                        <p:tav tm="0">
                                          <p:val>
                                            <p:strVal val="4*#ppt_h"/>
                                          </p:val>
                                        </p:tav>
                                        <p:tav tm="100000">
                                          <p:val>
                                            <p:strVal val="#ppt_h"/>
                                          </p:val>
                                        </p:tav>
                                      </p:tavLst>
                                    </p:anim>
                                  </p:childTnLst>
                                </p:cTn>
                              </p:par>
                            </p:childTnLst>
                          </p:cTn>
                        </p:par>
                      </p:childTnLst>
                    </p:cTn>
                  </p:par>
                  <p:par>
                    <p:cTn id="51" fill="hold">
                      <p:stCondLst>
                        <p:cond delay="indefinite"/>
                      </p:stCondLst>
                      <p:childTnLst>
                        <p:par>
                          <p:cTn id="52" fill="hold">
                            <p:stCondLst>
                              <p:cond delay="0"/>
                            </p:stCondLst>
                            <p:childTnLst>
                              <p:par>
                                <p:cTn id="53" presetID="23" presetClass="entr" presetSubtype="32" fill="hold" grpId="0" nodeType="clickEffect">
                                  <p:stCondLst>
                                    <p:cond delay="0"/>
                                  </p:stCondLst>
                                  <p:childTnLst>
                                    <p:set>
                                      <p:cBhvr>
                                        <p:cTn id="54" dur="1" fill="hold">
                                          <p:stCondLst>
                                            <p:cond delay="0"/>
                                          </p:stCondLst>
                                        </p:cTn>
                                        <p:tgtEl>
                                          <p:spTgt spid="16394"/>
                                        </p:tgtEl>
                                        <p:attrNameLst>
                                          <p:attrName>style.visibility</p:attrName>
                                        </p:attrNameLst>
                                      </p:cBhvr>
                                      <p:to>
                                        <p:strVal val="visible"/>
                                      </p:to>
                                    </p:set>
                                    <p:anim calcmode="lin" valueType="num">
                                      <p:cBhvr>
                                        <p:cTn id="55" dur="500" fill="hold"/>
                                        <p:tgtEl>
                                          <p:spTgt spid="16394"/>
                                        </p:tgtEl>
                                        <p:attrNameLst>
                                          <p:attrName>ppt_w</p:attrName>
                                        </p:attrNameLst>
                                      </p:cBhvr>
                                      <p:tavLst>
                                        <p:tav tm="0">
                                          <p:val>
                                            <p:strVal val="4*#ppt_w"/>
                                          </p:val>
                                        </p:tav>
                                        <p:tav tm="100000">
                                          <p:val>
                                            <p:strVal val="#ppt_w"/>
                                          </p:val>
                                        </p:tav>
                                      </p:tavLst>
                                    </p:anim>
                                    <p:anim calcmode="lin" valueType="num">
                                      <p:cBhvr>
                                        <p:cTn id="56" dur="500" fill="hold"/>
                                        <p:tgtEl>
                                          <p:spTgt spid="16394"/>
                                        </p:tgtEl>
                                        <p:attrNameLst>
                                          <p:attrName>ppt_h</p:attrName>
                                        </p:attrNameLst>
                                      </p:cBhvr>
                                      <p:tavLst>
                                        <p:tav tm="0">
                                          <p:val>
                                            <p:strVal val="4*#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7" grpId="0" animBg="1"/>
      <p:bldP spid="16390" grpId="0" animBg="1"/>
      <p:bldP spid="16391" grpId="0" animBg="1"/>
      <p:bldP spid="16392" grpId="0" animBg="1"/>
      <p:bldP spid="16394" grpId="0" animBg="1"/>
      <p:bldP spid="1639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9698" name="Rectangle 29697"/>
          <p:cNvSpPr/>
          <p:nvPr/>
        </p:nvSpPr>
        <p:spPr>
          <a:xfrm>
            <a:off x="685800" y="1143000"/>
            <a:ext cx="4495800" cy="1447800"/>
          </a:xfrm>
          <a:prstGeom prst="rect">
            <a:avLst/>
          </a:prstGeom>
          <a:solidFill>
            <a:schemeClr val="accent1"/>
          </a:solidFill>
          <a:ln w="9525" cap="flat" cmpd="sng">
            <a:solidFill>
              <a:schemeClr val="tx1"/>
            </a:solidFill>
            <a:prstDash val="solid"/>
            <a:miter/>
            <a:headEnd type="none" w="med" len="med"/>
            <a:tailEnd type="none" w="med" len="med"/>
          </a:ln>
        </p:spPr>
        <p:txBody>
          <a:bodyPr wrap="none" anchor="ctr" anchorCtr="0"/>
          <a:p>
            <a:pPr algn="ctr"/>
            <a:r>
              <a:rPr sz="5400"/>
              <a:t>82 - 55</a:t>
            </a:r>
            <a:endParaRPr sz="5400"/>
          </a:p>
        </p:txBody>
      </p:sp>
      <p:sp>
        <p:nvSpPr>
          <p:cNvPr id="29699" name="Rectangle 29698"/>
          <p:cNvSpPr/>
          <p:nvPr/>
        </p:nvSpPr>
        <p:spPr>
          <a:xfrm>
            <a:off x="6324600" y="1143000"/>
            <a:ext cx="1447800" cy="1447800"/>
          </a:xfrm>
          <a:prstGeom prst="rect">
            <a:avLst/>
          </a:prstGeom>
          <a:solidFill>
            <a:schemeClr val="accent1"/>
          </a:solidFill>
          <a:ln w="9525" cap="flat" cmpd="sng">
            <a:solidFill>
              <a:schemeClr val="tx1"/>
            </a:solidFill>
            <a:prstDash val="solid"/>
            <a:miter/>
            <a:headEnd type="none" w="med" len="med"/>
            <a:tailEnd type="none" w="med" len="med"/>
          </a:ln>
        </p:spPr>
        <p:txBody>
          <a:bodyPr wrap="none" anchor="ctr" anchorCtr="0"/>
          <a:p>
            <a:pPr algn="ctr"/>
            <a:r>
              <a:rPr sz="5400"/>
              <a:t>27</a:t>
            </a:r>
            <a:endParaRPr sz="5400"/>
          </a:p>
        </p:txBody>
      </p:sp>
      <p:sp>
        <p:nvSpPr>
          <p:cNvPr id="29701" name="Text Box 29700"/>
          <p:cNvSpPr txBox="1"/>
          <p:nvPr/>
        </p:nvSpPr>
        <p:spPr>
          <a:xfrm>
            <a:off x="3200400" y="228600"/>
            <a:ext cx="2514600" cy="823913"/>
          </a:xfrm>
          <a:prstGeom prst="rect">
            <a:avLst/>
          </a:prstGeom>
          <a:noFill/>
          <a:ln w="12700">
            <a:noFill/>
          </a:ln>
        </p:spPr>
        <p:txBody>
          <a:bodyPr>
            <a:spAutoFit/>
          </a:bodyPr>
          <a:p>
            <a:pPr algn="ctr">
              <a:spcBef>
                <a:spcPct val="50000"/>
              </a:spcBef>
            </a:pPr>
            <a:r>
              <a:rPr sz="4800"/>
              <a:t>Check</a:t>
            </a:r>
            <a:endParaRPr sz="4800"/>
          </a:p>
        </p:txBody>
      </p:sp>
      <p:grpSp>
        <p:nvGrpSpPr>
          <p:cNvPr id="29708" name="Group 29707"/>
          <p:cNvGrpSpPr/>
          <p:nvPr/>
        </p:nvGrpSpPr>
        <p:grpSpPr>
          <a:xfrm>
            <a:off x="3124200" y="2209800"/>
            <a:ext cx="4267200" cy="1905000"/>
            <a:chOff x="2016" y="1440"/>
            <a:chExt cx="2544" cy="1200"/>
          </a:xfrm>
        </p:grpSpPr>
        <p:sp>
          <p:nvSpPr>
            <p:cNvPr id="29702" name="Down Arrow 29701"/>
            <p:cNvSpPr/>
            <p:nvPr/>
          </p:nvSpPr>
          <p:spPr>
            <a:xfrm>
              <a:off x="2016" y="1440"/>
              <a:ext cx="432" cy="1152"/>
            </a:xfrm>
            <a:prstGeom prst="downArrow">
              <a:avLst>
                <a:gd name="adj1" fmla="val 50000"/>
                <a:gd name="adj2" fmla="val 66666"/>
              </a:avLst>
            </a:prstGeom>
            <a:solidFill>
              <a:schemeClr val="accent1"/>
            </a:solidFill>
            <a:ln w="12700" cap="flat" cmpd="sng">
              <a:solidFill>
                <a:schemeClr val="tx1"/>
              </a:solidFill>
              <a:prstDash val="solid"/>
              <a:miter/>
              <a:headEnd type="none" w="sm" len="sm"/>
              <a:tailEnd type="none" w="sm" len="sm"/>
            </a:ln>
          </p:spPr>
          <p:txBody>
            <a:bodyPr/>
            <a:p>
              <a:endParaRPr lang="en-US"/>
            </a:p>
          </p:txBody>
        </p:sp>
        <p:sp>
          <p:nvSpPr>
            <p:cNvPr id="29703" name="Down Arrow 29702"/>
            <p:cNvSpPr/>
            <p:nvPr/>
          </p:nvSpPr>
          <p:spPr>
            <a:xfrm>
              <a:off x="4128" y="1488"/>
              <a:ext cx="432" cy="1152"/>
            </a:xfrm>
            <a:prstGeom prst="downArrow">
              <a:avLst>
                <a:gd name="adj1" fmla="val 50000"/>
                <a:gd name="adj2" fmla="val 66666"/>
              </a:avLst>
            </a:prstGeom>
            <a:solidFill>
              <a:schemeClr val="accent1"/>
            </a:solidFill>
            <a:ln w="12700" cap="flat" cmpd="sng">
              <a:solidFill>
                <a:schemeClr val="tx1"/>
              </a:solidFill>
              <a:prstDash val="solid"/>
              <a:miter/>
              <a:headEnd type="none" w="sm" len="sm"/>
              <a:tailEnd type="none" w="sm" len="sm"/>
            </a:ln>
          </p:spPr>
          <p:txBody>
            <a:bodyPr/>
            <a:p>
              <a:endParaRPr lang="en-US"/>
            </a:p>
          </p:txBody>
        </p:sp>
      </p:grpSp>
      <p:sp>
        <p:nvSpPr>
          <p:cNvPr id="29704" name="Rectangle 29703"/>
          <p:cNvSpPr/>
          <p:nvPr/>
        </p:nvSpPr>
        <p:spPr>
          <a:xfrm>
            <a:off x="3048000" y="4343400"/>
            <a:ext cx="4495800" cy="1447800"/>
          </a:xfrm>
          <a:prstGeom prst="rect">
            <a:avLst/>
          </a:prstGeom>
          <a:solidFill>
            <a:schemeClr val="accent1"/>
          </a:solidFill>
          <a:ln w="9525" cap="flat" cmpd="sng">
            <a:solidFill>
              <a:schemeClr val="tx1"/>
            </a:solidFill>
            <a:prstDash val="solid"/>
            <a:miter/>
            <a:headEnd type="none" w="med" len="med"/>
            <a:tailEnd type="none" w="med" len="med"/>
          </a:ln>
        </p:spPr>
        <p:txBody>
          <a:bodyPr wrap="none" anchor="ctr" anchorCtr="0"/>
          <a:p>
            <a:pPr algn="ctr"/>
            <a:r>
              <a:rPr sz="5400"/>
              <a:t>55 + 27</a:t>
            </a:r>
            <a:endParaRPr sz="5400"/>
          </a:p>
        </p:txBody>
      </p:sp>
      <p:sp>
        <p:nvSpPr>
          <p:cNvPr id="29705" name="Text Box 29704"/>
          <p:cNvSpPr txBox="1"/>
          <p:nvPr/>
        </p:nvSpPr>
        <p:spPr>
          <a:xfrm>
            <a:off x="5257800" y="1447800"/>
            <a:ext cx="914400" cy="914400"/>
          </a:xfrm>
          <a:prstGeom prst="rect">
            <a:avLst/>
          </a:prstGeom>
          <a:noFill/>
          <a:ln w="9525">
            <a:noFill/>
          </a:ln>
        </p:spPr>
        <p:txBody>
          <a:bodyPr>
            <a:spAutoFit/>
          </a:bodyPr>
          <a:p>
            <a:pPr>
              <a:spcBef>
                <a:spcPct val="50000"/>
              </a:spcBef>
            </a:pPr>
            <a:r>
              <a:rPr sz="5400"/>
              <a:t>=</a:t>
            </a:r>
          </a:p>
        </p:txBody>
      </p:sp>
      <p:sp>
        <p:nvSpPr>
          <p:cNvPr id="29706" name="Text Box 29705"/>
          <p:cNvSpPr txBox="1"/>
          <p:nvPr/>
        </p:nvSpPr>
        <p:spPr>
          <a:xfrm>
            <a:off x="2362200" y="4648200"/>
            <a:ext cx="685800" cy="914400"/>
          </a:xfrm>
          <a:prstGeom prst="rect">
            <a:avLst/>
          </a:prstGeom>
          <a:noFill/>
          <a:ln w="9525">
            <a:noFill/>
          </a:ln>
        </p:spPr>
        <p:txBody>
          <a:bodyPr>
            <a:spAutoFit/>
          </a:bodyPr>
          <a:p>
            <a:pPr>
              <a:spcBef>
                <a:spcPct val="50000"/>
              </a:spcBef>
            </a:pPr>
            <a:r>
              <a:rPr sz="5400"/>
              <a:t>=</a:t>
            </a:r>
          </a:p>
        </p:txBody>
      </p:sp>
      <p:sp>
        <p:nvSpPr>
          <p:cNvPr id="29707" name="Rectangle 29706"/>
          <p:cNvSpPr/>
          <p:nvPr/>
        </p:nvSpPr>
        <p:spPr>
          <a:xfrm>
            <a:off x="838200" y="4343400"/>
            <a:ext cx="1447800" cy="1447800"/>
          </a:xfrm>
          <a:prstGeom prst="rect">
            <a:avLst/>
          </a:prstGeom>
          <a:solidFill>
            <a:schemeClr val="accent1"/>
          </a:solidFill>
          <a:ln w="9525" cap="flat" cmpd="sng">
            <a:solidFill>
              <a:schemeClr val="tx1"/>
            </a:solidFill>
            <a:prstDash val="solid"/>
            <a:miter/>
            <a:headEnd type="none" w="med" len="med"/>
            <a:tailEnd type="none" w="med" len="med"/>
          </a:ln>
        </p:spPr>
        <p:txBody>
          <a:bodyPr wrap="none" anchor="ctr" anchorCtr="0"/>
          <a:p>
            <a:pPr algn="ctr"/>
            <a:r>
              <a:rPr sz="5400"/>
              <a:t>82</a:t>
            </a:r>
            <a:endParaRPr sz="5400"/>
          </a:p>
        </p:txBody>
      </p:sp>
      <p:sp>
        <p:nvSpPr>
          <p:cNvPr id="29709" name="Freeform 29708"/>
          <p:cNvSpPr/>
          <p:nvPr/>
        </p:nvSpPr>
        <p:spPr>
          <a:xfrm>
            <a:off x="533400" y="2590800"/>
            <a:ext cx="4343400" cy="3733800"/>
          </a:xfrm>
          <a:custGeom>
            <a:avLst/>
            <a:gdLst/>
            <a:ahLst/>
            <a:cxnLst/>
            <a:pathLst>
              <a:path w="2736" h="2352">
                <a:moveTo>
                  <a:pt x="0" y="1824"/>
                </a:moveTo>
                <a:lnTo>
                  <a:pt x="288" y="2352"/>
                </a:lnTo>
                <a:lnTo>
                  <a:pt x="2736" y="0"/>
                </a:lnTo>
              </a:path>
            </a:pathLst>
          </a:custGeom>
          <a:noFill/>
          <a:ln w="76200" cap="flat" cmpd="sng">
            <a:solidFill>
              <a:srgbClr val="669900">
                <a:alpha val="100000"/>
              </a:srgbClr>
            </a:solidFill>
            <a:prstDash val="solid"/>
            <a:headEnd type="none" w="sm" len="sm"/>
            <a:tailEnd type="none" w="sm" len="sm"/>
          </a:ln>
        </p:spPr>
        <p:txBody>
          <a:bodyPr/>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969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2970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2969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499"/>
                                          </p:stCondLst>
                                        </p:cTn>
                                        <p:tgtEl>
                                          <p:spTgt spid="2970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2970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2970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2970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23" presetClass="entr" presetSubtype="32" fill="hold" nodeType="clickEffect">
                                  <p:stCondLst>
                                    <p:cond delay="0"/>
                                  </p:stCondLst>
                                  <p:childTnLst>
                                    <p:set>
                                      <p:cBhvr>
                                        <p:cTn id="34" dur="1" fill="hold">
                                          <p:stCondLst>
                                            <p:cond delay="0"/>
                                          </p:stCondLst>
                                        </p:cTn>
                                        <p:tgtEl>
                                          <p:spTgt spid="29709"/>
                                        </p:tgtEl>
                                        <p:attrNameLst>
                                          <p:attrName>style.visibility</p:attrName>
                                        </p:attrNameLst>
                                      </p:cBhvr>
                                      <p:to>
                                        <p:strVal val="visible"/>
                                      </p:to>
                                    </p:set>
                                    <p:anim calcmode="lin" valueType="num">
                                      <p:cBhvr>
                                        <p:cTn id="35" dur="500" fill="hold"/>
                                        <p:tgtEl>
                                          <p:spTgt spid="29709"/>
                                        </p:tgtEl>
                                        <p:attrNameLst>
                                          <p:attrName>ppt_w</p:attrName>
                                        </p:attrNameLst>
                                      </p:cBhvr>
                                      <p:tavLst>
                                        <p:tav tm="0">
                                          <p:val>
                                            <p:strVal val="4*#ppt_w"/>
                                          </p:val>
                                        </p:tav>
                                        <p:tav tm="100000">
                                          <p:val>
                                            <p:strVal val="#ppt_w"/>
                                          </p:val>
                                        </p:tav>
                                      </p:tavLst>
                                    </p:anim>
                                    <p:anim calcmode="lin" valueType="num">
                                      <p:cBhvr>
                                        <p:cTn id="36" dur="500" fill="hold"/>
                                        <p:tgtEl>
                                          <p:spTgt spid="29709"/>
                                        </p:tgtEl>
                                        <p:attrNameLst>
                                          <p:attrName>ppt_h</p:attrName>
                                        </p:attrNameLst>
                                      </p:cBhvr>
                                      <p:tavLst>
                                        <p:tav tm="0">
                                          <p:val>
                                            <p:strVal val="4*#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8" grpId="0" animBg="1"/>
      <p:bldP spid="29699" grpId="0" animBg="1"/>
      <p:bldP spid="29704" grpId="0" animBg="1"/>
      <p:bldP spid="29705" grpId="0"/>
      <p:bldP spid="29706" grpId="0"/>
      <p:bldP spid="2970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290" name="Rectangle 12289"/>
          <p:cNvSpPr/>
          <p:nvPr/>
        </p:nvSpPr>
        <p:spPr>
          <a:xfrm>
            <a:off x="685800" y="1143000"/>
            <a:ext cx="4495800" cy="1447800"/>
          </a:xfrm>
          <a:prstGeom prst="rect">
            <a:avLst/>
          </a:prstGeom>
          <a:solidFill>
            <a:schemeClr val="accent1"/>
          </a:solidFill>
          <a:ln w="9525" cap="flat" cmpd="sng">
            <a:solidFill>
              <a:schemeClr val="tx1"/>
            </a:solidFill>
            <a:prstDash val="solid"/>
            <a:miter/>
            <a:headEnd type="none" w="med" len="med"/>
            <a:tailEnd type="none" w="med" len="med"/>
          </a:ln>
        </p:spPr>
        <p:txBody>
          <a:bodyPr wrap="none" anchor="ctr" anchorCtr="0"/>
          <a:p>
            <a:pPr algn="ctr"/>
            <a:r>
              <a:rPr sz="5400"/>
              <a:t>32 - 14</a:t>
            </a:r>
            <a:endParaRPr sz="5400"/>
          </a:p>
        </p:txBody>
      </p:sp>
      <p:sp>
        <p:nvSpPr>
          <p:cNvPr id="12291" name="Rectangle 12290"/>
          <p:cNvSpPr/>
          <p:nvPr/>
        </p:nvSpPr>
        <p:spPr>
          <a:xfrm>
            <a:off x="457200" y="4648200"/>
            <a:ext cx="914400" cy="1066800"/>
          </a:xfrm>
          <a:prstGeom prst="rect">
            <a:avLst/>
          </a:prstGeom>
          <a:solidFill>
            <a:schemeClr val="accent1"/>
          </a:solidFill>
          <a:ln w="9525" cap="flat" cmpd="sng">
            <a:solidFill>
              <a:schemeClr val="tx1"/>
            </a:solidFill>
            <a:prstDash val="solid"/>
            <a:miter/>
            <a:headEnd type="none" w="med" len="med"/>
            <a:tailEnd type="none" w="med" len="med"/>
          </a:ln>
        </p:spPr>
        <p:txBody>
          <a:bodyPr wrap="none" anchor="ctr" anchorCtr="0"/>
          <a:p>
            <a:pPr algn="ctr"/>
            <a:r>
              <a:rPr sz="5400"/>
              <a:t>14</a:t>
            </a:r>
          </a:p>
        </p:txBody>
      </p:sp>
      <p:sp>
        <p:nvSpPr>
          <p:cNvPr id="12292" name="Curved Down Arrow 12291"/>
          <p:cNvSpPr/>
          <p:nvPr/>
        </p:nvSpPr>
        <p:spPr>
          <a:xfrm>
            <a:off x="2819400" y="3810000"/>
            <a:ext cx="3352800" cy="762000"/>
          </a:xfrm>
          <a:prstGeom prst="curvedDownArrow">
            <a:avLst>
              <a:gd name="adj1" fmla="val 88000"/>
              <a:gd name="adj2" fmla="val 176000"/>
              <a:gd name="adj3" fmla="val 23333"/>
            </a:avLst>
          </a:prstGeom>
          <a:solidFill>
            <a:schemeClr val="accent1"/>
          </a:solidFill>
          <a:ln w="9525" cap="flat" cmpd="sng">
            <a:solidFill>
              <a:schemeClr val="tx1"/>
            </a:solidFill>
            <a:prstDash val="solid"/>
            <a:miter/>
            <a:headEnd type="none" w="med" len="med"/>
            <a:tailEnd type="none" w="med" len="med"/>
          </a:ln>
        </p:spPr>
        <p:txBody>
          <a:bodyPr/>
          <a:p>
            <a:endParaRPr lang="en-US"/>
          </a:p>
        </p:txBody>
      </p:sp>
      <p:sp>
        <p:nvSpPr>
          <p:cNvPr id="12293" name="Curved Down Arrow 12292"/>
          <p:cNvSpPr/>
          <p:nvPr/>
        </p:nvSpPr>
        <p:spPr>
          <a:xfrm>
            <a:off x="6248400" y="3810000"/>
            <a:ext cx="1676400" cy="762000"/>
          </a:xfrm>
          <a:prstGeom prst="curvedDownArrow">
            <a:avLst>
              <a:gd name="adj1" fmla="val 52390"/>
              <a:gd name="adj2" fmla="val 88000"/>
              <a:gd name="adj3" fmla="val 23333"/>
            </a:avLst>
          </a:prstGeom>
          <a:solidFill>
            <a:schemeClr val="accent1"/>
          </a:solidFill>
          <a:ln w="9525" cap="flat" cmpd="sng">
            <a:solidFill>
              <a:schemeClr val="tx1"/>
            </a:solidFill>
            <a:prstDash val="solid"/>
            <a:miter/>
            <a:headEnd type="none" w="med" len="med"/>
            <a:tailEnd type="none" w="med" len="med"/>
          </a:ln>
        </p:spPr>
        <p:txBody>
          <a:bodyPr/>
          <a:p>
            <a:endParaRPr lang="en-US"/>
          </a:p>
        </p:txBody>
      </p:sp>
      <p:sp>
        <p:nvSpPr>
          <p:cNvPr id="12294" name="Rectangle 12293"/>
          <p:cNvSpPr/>
          <p:nvPr/>
        </p:nvSpPr>
        <p:spPr>
          <a:xfrm>
            <a:off x="2362200" y="4648200"/>
            <a:ext cx="1066800" cy="1066800"/>
          </a:xfrm>
          <a:prstGeom prst="rect">
            <a:avLst/>
          </a:prstGeom>
          <a:solidFill>
            <a:schemeClr val="accent1"/>
          </a:solidFill>
          <a:ln w="9525" cap="flat" cmpd="sng">
            <a:solidFill>
              <a:schemeClr val="tx1"/>
            </a:solidFill>
            <a:prstDash val="solid"/>
            <a:miter/>
            <a:headEnd type="none" w="med" len="med"/>
            <a:tailEnd type="none" w="med" len="med"/>
          </a:ln>
        </p:spPr>
        <p:txBody>
          <a:bodyPr wrap="none" anchor="ctr" anchorCtr="0"/>
          <a:p>
            <a:pPr algn="ctr"/>
            <a:r>
              <a:rPr sz="5400"/>
              <a:t>20</a:t>
            </a:r>
            <a:endParaRPr sz="5400"/>
          </a:p>
        </p:txBody>
      </p:sp>
      <p:sp>
        <p:nvSpPr>
          <p:cNvPr id="12295" name="Rectangle 12294"/>
          <p:cNvSpPr/>
          <p:nvPr/>
        </p:nvSpPr>
        <p:spPr>
          <a:xfrm>
            <a:off x="5334000" y="4648200"/>
            <a:ext cx="1066800" cy="1066800"/>
          </a:xfrm>
          <a:prstGeom prst="rect">
            <a:avLst/>
          </a:prstGeom>
          <a:solidFill>
            <a:schemeClr val="accent1"/>
          </a:solidFill>
          <a:ln w="9525" cap="flat" cmpd="sng">
            <a:solidFill>
              <a:schemeClr val="tx1"/>
            </a:solidFill>
            <a:prstDash val="solid"/>
            <a:miter/>
            <a:headEnd type="none" w="med" len="med"/>
            <a:tailEnd type="none" w="med" len="med"/>
          </a:ln>
        </p:spPr>
        <p:txBody>
          <a:bodyPr wrap="none" anchor="ctr" anchorCtr="0"/>
          <a:p>
            <a:pPr algn="ctr"/>
            <a:r>
              <a:rPr sz="5400"/>
              <a:t>30</a:t>
            </a:r>
            <a:endParaRPr sz="5400"/>
          </a:p>
        </p:txBody>
      </p:sp>
      <p:sp>
        <p:nvSpPr>
          <p:cNvPr id="12296" name="Rectangle 12295"/>
          <p:cNvSpPr/>
          <p:nvPr/>
        </p:nvSpPr>
        <p:spPr>
          <a:xfrm>
            <a:off x="6858000" y="4648200"/>
            <a:ext cx="990600" cy="1066800"/>
          </a:xfrm>
          <a:prstGeom prst="rect">
            <a:avLst/>
          </a:prstGeom>
          <a:solidFill>
            <a:schemeClr val="accent1"/>
          </a:solidFill>
          <a:ln w="9525" cap="flat" cmpd="sng">
            <a:solidFill>
              <a:schemeClr val="tx1"/>
            </a:solidFill>
            <a:prstDash val="solid"/>
            <a:miter/>
            <a:headEnd type="none" w="med" len="med"/>
            <a:tailEnd type="none" w="med" len="med"/>
          </a:ln>
        </p:spPr>
        <p:txBody>
          <a:bodyPr wrap="none" anchor="ctr" anchorCtr="0"/>
          <a:p>
            <a:pPr algn="ctr"/>
            <a:r>
              <a:rPr sz="5400"/>
              <a:t>2</a:t>
            </a:r>
          </a:p>
        </p:txBody>
      </p:sp>
      <p:sp>
        <p:nvSpPr>
          <p:cNvPr id="12297" name="Curved Down Arrow 12296"/>
          <p:cNvSpPr/>
          <p:nvPr/>
        </p:nvSpPr>
        <p:spPr>
          <a:xfrm>
            <a:off x="990600" y="3810000"/>
            <a:ext cx="1676400" cy="762000"/>
          </a:xfrm>
          <a:prstGeom prst="curvedDownArrow">
            <a:avLst>
              <a:gd name="adj1" fmla="val 52390"/>
              <a:gd name="adj2" fmla="val 88000"/>
              <a:gd name="adj3" fmla="val 23333"/>
            </a:avLst>
          </a:prstGeom>
          <a:solidFill>
            <a:schemeClr val="accent1"/>
          </a:solidFill>
          <a:ln w="9525" cap="flat" cmpd="sng">
            <a:solidFill>
              <a:schemeClr val="tx1"/>
            </a:solidFill>
            <a:prstDash val="solid"/>
            <a:miter/>
            <a:headEnd type="none" w="med" len="med"/>
            <a:tailEnd type="none" w="med" len="med"/>
          </a:ln>
        </p:spPr>
        <p:txBody>
          <a:bodyPr/>
          <a:p>
            <a:endParaRPr lang="en-US"/>
          </a:p>
        </p:txBody>
      </p:sp>
      <p:sp>
        <p:nvSpPr>
          <p:cNvPr id="12298" name="Rectangle 12297"/>
          <p:cNvSpPr/>
          <p:nvPr/>
        </p:nvSpPr>
        <p:spPr>
          <a:xfrm>
            <a:off x="6324600" y="1143000"/>
            <a:ext cx="1447800" cy="1447800"/>
          </a:xfrm>
          <a:prstGeom prst="rect">
            <a:avLst/>
          </a:prstGeom>
          <a:solidFill>
            <a:schemeClr val="accent1"/>
          </a:solidFill>
          <a:ln w="9525" cap="flat" cmpd="sng">
            <a:solidFill>
              <a:schemeClr val="tx1"/>
            </a:solidFill>
            <a:prstDash val="solid"/>
            <a:miter/>
            <a:headEnd type="none" w="med" len="med"/>
            <a:tailEnd type="none" w="med" len="med"/>
          </a:ln>
        </p:spPr>
        <p:txBody>
          <a:bodyPr wrap="none" anchor="ctr" anchorCtr="0"/>
          <a:p>
            <a:pPr algn="ctr"/>
            <a:r>
              <a:rPr sz="5400"/>
              <a:t>18</a:t>
            </a:r>
            <a:endParaRPr sz="5400"/>
          </a:p>
        </p:txBody>
      </p:sp>
      <p:sp>
        <p:nvSpPr>
          <p:cNvPr id="12299" name="Text Box 12298"/>
          <p:cNvSpPr txBox="1"/>
          <p:nvPr/>
        </p:nvSpPr>
        <p:spPr>
          <a:xfrm>
            <a:off x="5257800" y="1447800"/>
            <a:ext cx="914400" cy="914400"/>
          </a:xfrm>
          <a:prstGeom prst="rect">
            <a:avLst/>
          </a:prstGeom>
          <a:noFill/>
          <a:ln w="9525">
            <a:noFill/>
          </a:ln>
        </p:spPr>
        <p:txBody>
          <a:bodyPr>
            <a:spAutoFit/>
          </a:bodyPr>
          <a:p>
            <a:pPr>
              <a:spcBef>
                <a:spcPct val="50000"/>
              </a:spcBef>
            </a:pPr>
            <a:r>
              <a:rPr sz="540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32" fill="hold" grpId="0" nodeType="clickEffect">
                                  <p:stCondLst>
                                    <p:cond delay="0"/>
                                  </p:stCondLst>
                                  <p:childTnLst>
                                    <p:set>
                                      <p:cBhvr>
                                        <p:cTn id="6" dur="1" fill="hold">
                                          <p:stCondLst>
                                            <p:cond delay="0"/>
                                          </p:stCondLst>
                                        </p:cTn>
                                        <p:tgtEl>
                                          <p:spTgt spid="12291"/>
                                        </p:tgtEl>
                                        <p:attrNameLst>
                                          <p:attrName>style.visibility</p:attrName>
                                        </p:attrNameLst>
                                      </p:cBhvr>
                                      <p:to>
                                        <p:strVal val="visible"/>
                                      </p:to>
                                    </p:set>
                                    <p:anim calcmode="lin" valueType="num">
                                      <p:cBhvr>
                                        <p:cTn id="7" dur="500" fill="hold"/>
                                        <p:tgtEl>
                                          <p:spTgt spid="12291"/>
                                        </p:tgtEl>
                                        <p:attrNameLst>
                                          <p:attrName>ppt_w</p:attrName>
                                        </p:attrNameLst>
                                      </p:cBhvr>
                                      <p:tavLst>
                                        <p:tav tm="0">
                                          <p:val>
                                            <p:strVal val="4*#ppt_w"/>
                                          </p:val>
                                        </p:tav>
                                        <p:tav tm="100000">
                                          <p:val>
                                            <p:strVal val="#ppt_w"/>
                                          </p:val>
                                        </p:tav>
                                      </p:tavLst>
                                    </p:anim>
                                    <p:anim calcmode="lin" valueType="num">
                                      <p:cBhvr>
                                        <p:cTn id="8" dur="500" fill="hold"/>
                                        <p:tgtEl>
                                          <p:spTgt spid="12291"/>
                                        </p:tgtEl>
                                        <p:attrNameLst>
                                          <p:attrName>ppt_h</p:attrName>
                                        </p:attrNameLst>
                                      </p:cBhvr>
                                      <p:tavLst>
                                        <p:tav tm="0">
                                          <p:val>
                                            <p:strVal val="4*#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32" fill="hold" nodeType="clickEffect">
                                  <p:stCondLst>
                                    <p:cond delay="0"/>
                                  </p:stCondLst>
                                  <p:childTnLst>
                                    <p:set>
                                      <p:cBhvr>
                                        <p:cTn id="12" dur="1" fill="hold">
                                          <p:stCondLst>
                                            <p:cond delay="0"/>
                                          </p:stCondLst>
                                        </p:cTn>
                                        <p:tgtEl>
                                          <p:spTgt spid="12297"/>
                                        </p:tgtEl>
                                        <p:attrNameLst>
                                          <p:attrName>style.visibility</p:attrName>
                                        </p:attrNameLst>
                                      </p:cBhvr>
                                      <p:to>
                                        <p:strVal val="visible"/>
                                      </p:to>
                                    </p:set>
                                    <p:anim calcmode="lin" valueType="num">
                                      <p:cBhvr>
                                        <p:cTn id="13" dur="500" fill="hold"/>
                                        <p:tgtEl>
                                          <p:spTgt spid="12297"/>
                                        </p:tgtEl>
                                        <p:attrNameLst>
                                          <p:attrName>ppt_w</p:attrName>
                                        </p:attrNameLst>
                                      </p:cBhvr>
                                      <p:tavLst>
                                        <p:tav tm="0">
                                          <p:val>
                                            <p:strVal val="4*#ppt_w"/>
                                          </p:val>
                                        </p:tav>
                                        <p:tav tm="100000">
                                          <p:val>
                                            <p:strVal val="#ppt_w"/>
                                          </p:val>
                                        </p:tav>
                                      </p:tavLst>
                                    </p:anim>
                                    <p:anim calcmode="lin" valueType="num">
                                      <p:cBhvr>
                                        <p:cTn id="14" dur="500" fill="hold"/>
                                        <p:tgtEl>
                                          <p:spTgt spid="12297"/>
                                        </p:tgtEl>
                                        <p:attrNameLst>
                                          <p:attrName>ppt_h</p:attrName>
                                        </p:attrNameLst>
                                      </p:cBhvr>
                                      <p:tavLst>
                                        <p:tav tm="0">
                                          <p:val>
                                            <p:strVal val="4*#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32" fill="hold" grpId="0" nodeType="clickEffect">
                                  <p:stCondLst>
                                    <p:cond delay="0"/>
                                  </p:stCondLst>
                                  <p:childTnLst>
                                    <p:set>
                                      <p:cBhvr>
                                        <p:cTn id="18" dur="1" fill="hold">
                                          <p:stCondLst>
                                            <p:cond delay="0"/>
                                          </p:stCondLst>
                                        </p:cTn>
                                        <p:tgtEl>
                                          <p:spTgt spid="12294"/>
                                        </p:tgtEl>
                                        <p:attrNameLst>
                                          <p:attrName>style.visibility</p:attrName>
                                        </p:attrNameLst>
                                      </p:cBhvr>
                                      <p:to>
                                        <p:strVal val="visible"/>
                                      </p:to>
                                    </p:set>
                                    <p:anim calcmode="lin" valueType="num">
                                      <p:cBhvr>
                                        <p:cTn id="19" dur="500" fill="hold"/>
                                        <p:tgtEl>
                                          <p:spTgt spid="12294"/>
                                        </p:tgtEl>
                                        <p:attrNameLst>
                                          <p:attrName>ppt_w</p:attrName>
                                        </p:attrNameLst>
                                      </p:cBhvr>
                                      <p:tavLst>
                                        <p:tav tm="0">
                                          <p:val>
                                            <p:strVal val="4*#ppt_w"/>
                                          </p:val>
                                        </p:tav>
                                        <p:tav tm="100000">
                                          <p:val>
                                            <p:strVal val="#ppt_w"/>
                                          </p:val>
                                        </p:tav>
                                      </p:tavLst>
                                    </p:anim>
                                    <p:anim calcmode="lin" valueType="num">
                                      <p:cBhvr>
                                        <p:cTn id="20" dur="500" fill="hold"/>
                                        <p:tgtEl>
                                          <p:spTgt spid="12294"/>
                                        </p:tgtEl>
                                        <p:attrNameLst>
                                          <p:attrName>ppt_h</p:attrName>
                                        </p:attrNameLst>
                                      </p:cBhvr>
                                      <p:tavLst>
                                        <p:tav tm="0">
                                          <p:val>
                                            <p:strVal val="4*#ppt_h"/>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32" fill="hold" nodeType="clickEffect">
                                  <p:stCondLst>
                                    <p:cond delay="0"/>
                                  </p:stCondLst>
                                  <p:childTnLst>
                                    <p:set>
                                      <p:cBhvr>
                                        <p:cTn id="24" dur="1" fill="hold">
                                          <p:stCondLst>
                                            <p:cond delay="0"/>
                                          </p:stCondLst>
                                        </p:cTn>
                                        <p:tgtEl>
                                          <p:spTgt spid="12292"/>
                                        </p:tgtEl>
                                        <p:attrNameLst>
                                          <p:attrName>style.visibility</p:attrName>
                                        </p:attrNameLst>
                                      </p:cBhvr>
                                      <p:to>
                                        <p:strVal val="visible"/>
                                      </p:to>
                                    </p:set>
                                    <p:anim calcmode="lin" valueType="num">
                                      <p:cBhvr>
                                        <p:cTn id="25" dur="500" fill="hold"/>
                                        <p:tgtEl>
                                          <p:spTgt spid="12292"/>
                                        </p:tgtEl>
                                        <p:attrNameLst>
                                          <p:attrName>ppt_w</p:attrName>
                                        </p:attrNameLst>
                                      </p:cBhvr>
                                      <p:tavLst>
                                        <p:tav tm="0">
                                          <p:val>
                                            <p:strVal val="4*#ppt_w"/>
                                          </p:val>
                                        </p:tav>
                                        <p:tav tm="100000">
                                          <p:val>
                                            <p:strVal val="#ppt_w"/>
                                          </p:val>
                                        </p:tav>
                                      </p:tavLst>
                                    </p:anim>
                                    <p:anim calcmode="lin" valueType="num">
                                      <p:cBhvr>
                                        <p:cTn id="26" dur="500" fill="hold"/>
                                        <p:tgtEl>
                                          <p:spTgt spid="12292"/>
                                        </p:tgtEl>
                                        <p:attrNameLst>
                                          <p:attrName>ppt_h</p:attrName>
                                        </p:attrNameLst>
                                      </p:cBhvr>
                                      <p:tavLst>
                                        <p:tav tm="0">
                                          <p:val>
                                            <p:strVal val="4*#ppt_h"/>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23" presetClass="entr" presetSubtype="32" fill="hold" grpId="0" nodeType="clickEffect">
                                  <p:stCondLst>
                                    <p:cond delay="0"/>
                                  </p:stCondLst>
                                  <p:childTnLst>
                                    <p:set>
                                      <p:cBhvr>
                                        <p:cTn id="30" dur="1" fill="hold">
                                          <p:stCondLst>
                                            <p:cond delay="0"/>
                                          </p:stCondLst>
                                        </p:cTn>
                                        <p:tgtEl>
                                          <p:spTgt spid="12295"/>
                                        </p:tgtEl>
                                        <p:attrNameLst>
                                          <p:attrName>style.visibility</p:attrName>
                                        </p:attrNameLst>
                                      </p:cBhvr>
                                      <p:to>
                                        <p:strVal val="visible"/>
                                      </p:to>
                                    </p:set>
                                    <p:anim calcmode="lin" valueType="num">
                                      <p:cBhvr>
                                        <p:cTn id="31" dur="500" fill="hold"/>
                                        <p:tgtEl>
                                          <p:spTgt spid="12295"/>
                                        </p:tgtEl>
                                        <p:attrNameLst>
                                          <p:attrName>ppt_w</p:attrName>
                                        </p:attrNameLst>
                                      </p:cBhvr>
                                      <p:tavLst>
                                        <p:tav tm="0">
                                          <p:val>
                                            <p:strVal val="4*#ppt_w"/>
                                          </p:val>
                                        </p:tav>
                                        <p:tav tm="100000">
                                          <p:val>
                                            <p:strVal val="#ppt_w"/>
                                          </p:val>
                                        </p:tav>
                                      </p:tavLst>
                                    </p:anim>
                                    <p:anim calcmode="lin" valueType="num">
                                      <p:cBhvr>
                                        <p:cTn id="32" dur="500" fill="hold"/>
                                        <p:tgtEl>
                                          <p:spTgt spid="12295"/>
                                        </p:tgtEl>
                                        <p:attrNameLst>
                                          <p:attrName>ppt_h</p:attrName>
                                        </p:attrNameLst>
                                      </p:cBhvr>
                                      <p:tavLst>
                                        <p:tav tm="0">
                                          <p:val>
                                            <p:strVal val="4*#ppt_h"/>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23" presetClass="entr" presetSubtype="32" fill="hold" nodeType="clickEffect">
                                  <p:stCondLst>
                                    <p:cond delay="0"/>
                                  </p:stCondLst>
                                  <p:childTnLst>
                                    <p:set>
                                      <p:cBhvr>
                                        <p:cTn id="36" dur="1" fill="hold">
                                          <p:stCondLst>
                                            <p:cond delay="0"/>
                                          </p:stCondLst>
                                        </p:cTn>
                                        <p:tgtEl>
                                          <p:spTgt spid="12293"/>
                                        </p:tgtEl>
                                        <p:attrNameLst>
                                          <p:attrName>style.visibility</p:attrName>
                                        </p:attrNameLst>
                                      </p:cBhvr>
                                      <p:to>
                                        <p:strVal val="visible"/>
                                      </p:to>
                                    </p:set>
                                    <p:anim calcmode="lin" valueType="num">
                                      <p:cBhvr>
                                        <p:cTn id="37" dur="500" fill="hold"/>
                                        <p:tgtEl>
                                          <p:spTgt spid="12293"/>
                                        </p:tgtEl>
                                        <p:attrNameLst>
                                          <p:attrName>ppt_w</p:attrName>
                                        </p:attrNameLst>
                                      </p:cBhvr>
                                      <p:tavLst>
                                        <p:tav tm="0">
                                          <p:val>
                                            <p:strVal val="4*#ppt_w"/>
                                          </p:val>
                                        </p:tav>
                                        <p:tav tm="100000">
                                          <p:val>
                                            <p:strVal val="#ppt_w"/>
                                          </p:val>
                                        </p:tav>
                                      </p:tavLst>
                                    </p:anim>
                                    <p:anim calcmode="lin" valueType="num">
                                      <p:cBhvr>
                                        <p:cTn id="38" dur="500" fill="hold"/>
                                        <p:tgtEl>
                                          <p:spTgt spid="12293"/>
                                        </p:tgtEl>
                                        <p:attrNameLst>
                                          <p:attrName>ppt_h</p:attrName>
                                        </p:attrNameLst>
                                      </p:cBhvr>
                                      <p:tavLst>
                                        <p:tav tm="0">
                                          <p:val>
                                            <p:strVal val="4*#ppt_h"/>
                                          </p:val>
                                        </p:tav>
                                        <p:tav tm="100000">
                                          <p:val>
                                            <p:strVal val="#ppt_h"/>
                                          </p:val>
                                        </p:tav>
                                      </p:tavLst>
                                    </p:anim>
                                  </p:childTnLst>
                                </p:cTn>
                              </p:par>
                            </p:childTnLst>
                          </p:cTn>
                        </p:par>
                      </p:childTnLst>
                    </p:cTn>
                  </p:par>
                  <p:par>
                    <p:cTn id="39" fill="hold">
                      <p:stCondLst>
                        <p:cond delay="indefinite"/>
                      </p:stCondLst>
                      <p:childTnLst>
                        <p:par>
                          <p:cTn id="40" fill="hold">
                            <p:stCondLst>
                              <p:cond delay="0"/>
                            </p:stCondLst>
                            <p:childTnLst>
                              <p:par>
                                <p:cTn id="41" presetID="23" presetClass="entr" presetSubtype="32" fill="hold" grpId="0" nodeType="clickEffect">
                                  <p:stCondLst>
                                    <p:cond delay="0"/>
                                  </p:stCondLst>
                                  <p:childTnLst>
                                    <p:set>
                                      <p:cBhvr>
                                        <p:cTn id="42" dur="1" fill="hold">
                                          <p:stCondLst>
                                            <p:cond delay="0"/>
                                          </p:stCondLst>
                                        </p:cTn>
                                        <p:tgtEl>
                                          <p:spTgt spid="12296"/>
                                        </p:tgtEl>
                                        <p:attrNameLst>
                                          <p:attrName>style.visibility</p:attrName>
                                        </p:attrNameLst>
                                      </p:cBhvr>
                                      <p:to>
                                        <p:strVal val="visible"/>
                                      </p:to>
                                    </p:set>
                                    <p:anim calcmode="lin" valueType="num">
                                      <p:cBhvr>
                                        <p:cTn id="43" dur="500" fill="hold"/>
                                        <p:tgtEl>
                                          <p:spTgt spid="12296"/>
                                        </p:tgtEl>
                                        <p:attrNameLst>
                                          <p:attrName>ppt_w</p:attrName>
                                        </p:attrNameLst>
                                      </p:cBhvr>
                                      <p:tavLst>
                                        <p:tav tm="0">
                                          <p:val>
                                            <p:strVal val="4*#ppt_w"/>
                                          </p:val>
                                        </p:tav>
                                        <p:tav tm="100000">
                                          <p:val>
                                            <p:strVal val="#ppt_w"/>
                                          </p:val>
                                        </p:tav>
                                      </p:tavLst>
                                    </p:anim>
                                    <p:anim calcmode="lin" valueType="num">
                                      <p:cBhvr>
                                        <p:cTn id="44" dur="500" fill="hold"/>
                                        <p:tgtEl>
                                          <p:spTgt spid="12296"/>
                                        </p:tgtEl>
                                        <p:attrNameLst>
                                          <p:attrName>ppt_h</p:attrName>
                                        </p:attrNameLst>
                                      </p:cBhvr>
                                      <p:tavLst>
                                        <p:tav tm="0">
                                          <p:val>
                                            <p:strVal val="4*#ppt_h"/>
                                          </p:val>
                                        </p:tav>
                                        <p:tav tm="100000">
                                          <p:val>
                                            <p:strVal val="#ppt_h"/>
                                          </p:val>
                                        </p:tav>
                                      </p:tavLst>
                                    </p:anim>
                                  </p:childTnLst>
                                </p:cTn>
                              </p:par>
                            </p:childTnLst>
                          </p:cTn>
                        </p:par>
                      </p:childTnLst>
                    </p:cTn>
                  </p:par>
                  <p:par>
                    <p:cTn id="45" fill="hold">
                      <p:stCondLst>
                        <p:cond delay="indefinite"/>
                      </p:stCondLst>
                      <p:childTnLst>
                        <p:par>
                          <p:cTn id="46" fill="hold">
                            <p:stCondLst>
                              <p:cond delay="0"/>
                            </p:stCondLst>
                            <p:childTnLst>
                              <p:par>
                                <p:cTn id="47" presetID="23" presetClass="entr" presetSubtype="32" fill="hold" grpId="0" nodeType="clickEffect">
                                  <p:stCondLst>
                                    <p:cond delay="0"/>
                                  </p:stCondLst>
                                  <p:childTnLst>
                                    <p:set>
                                      <p:cBhvr>
                                        <p:cTn id="48" dur="1" fill="hold">
                                          <p:stCondLst>
                                            <p:cond delay="0"/>
                                          </p:stCondLst>
                                        </p:cTn>
                                        <p:tgtEl>
                                          <p:spTgt spid="12299"/>
                                        </p:tgtEl>
                                        <p:attrNameLst>
                                          <p:attrName>style.visibility</p:attrName>
                                        </p:attrNameLst>
                                      </p:cBhvr>
                                      <p:to>
                                        <p:strVal val="visible"/>
                                      </p:to>
                                    </p:set>
                                    <p:anim calcmode="lin" valueType="num">
                                      <p:cBhvr>
                                        <p:cTn id="49" dur="500" fill="hold"/>
                                        <p:tgtEl>
                                          <p:spTgt spid="12299"/>
                                        </p:tgtEl>
                                        <p:attrNameLst>
                                          <p:attrName>ppt_w</p:attrName>
                                        </p:attrNameLst>
                                      </p:cBhvr>
                                      <p:tavLst>
                                        <p:tav tm="0">
                                          <p:val>
                                            <p:strVal val="4*#ppt_w"/>
                                          </p:val>
                                        </p:tav>
                                        <p:tav tm="100000">
                                          <p:val>
                                            <p:strVal val="#ppt_w"/>
                                          </p:val>
                                        </p:tav>
                                      </p:tavLst>
                                    </p:anim>
                                    <p:anim calcmode="lin" valueType="num">
                                      <p:cBhvr>
                                        <p:cTn id="50" dur="500" fill="hold"/>
                                        <p:tgtEl>
                                          <p:spTgt spid="12299"/>
                                        </p:tgtEl>
                                        <p:attrNameLst>
                                          <p:attrName>ppt_h</p:attrName>
                                        </p:attrNameLst>
                                      </p:cBhvr>
                                      <p:tavLst>
                                        <p:tav tm="0">
                                          <p:val>
                                            <p:strVal val="4*#ppt_h"/>
                                          </p:val>
                                        </p:tav>
                                        <p:tav tm="100000">
                                          <p:val>
                                            <p:strVal val="#ppt_h"/>
                                          </p:val>
                                        </p:tav>
                                      </p:tavLst>
                                    </p:anim>
                                  </p:childTnLst>
                                </p:cTn>
                              </p:par>
                            </p:childTnLst>
                          </p:cTn>
                        </p:par>
                      </p:childTnLst>
                    </p:cTn>
                  </p:par>
                  <p:par>
                    <p:cTn id="51" fill="hold">
                      <p:stCondLst>
                        <p:cond delay="indefinite"/>
                      </p:stCondLst>
                      <p:childTnLst>
                        <p:par>
                          <p:cTn id="52" fill="hold">
                            <p:stCondLst>
                              <p:cond delay="0"/>
                            </p:stCondLst>
                            <p:childTnLst>
                              <p:par>
                                <p:cTn id="53" presetID="23" presetClass="entr" presetSubtype="32" fill="hold" grpId="0" nodeType="clickEffect">
                                  <p:stCondLst>
                                    <p:cond delay="0"/>
                                  </p:stCondLst>
                                  <p:childTnLst>
                                    <p:set>
                                      <p:cBhvr>
                                        <p:cTn id="54" dur="1" fill="hold">
                                          <p:stCondLst>
                                            <p:cond delay="0"/>
                                          </p:stCondLst>
                                        </p:cTn>
                                        <p:tgtEl>
                                          <p:spTgt spid="12298"/>
                                        </p:tgtEl>
                                        <p:attrNameLst>
                                          <p:attrName>style.visibility</p:attrName>
                                        </p:attrNameLst>
                                      </p:cBhvr>
                                      <p:to>
                                        <p:strVal val="visible"/>
                                      </p:to>
                                    </p:set>
                                    <p:anim calcmode="lin" valueType="num">
                                      <p:cBhvr>
                                        <p:cTn id="55" dur="500" fill="hold"/>
                                        <p:tgtEl>
                                          <p:spTgt spid="12298"/>
                                        </p:tgtEl>
                                        <p:attrNameLst>
                                          <p:attrName>ppt_w</p:attrName>
                                        </p:attrNameLst>
                                      </p:cBhvr>
                                      <p:tavLst>
                                        <p:tav tm="0">
                                          <p:val>
                                            <p:strVal val="4*#ppt_w"/>
                                          </p:val>
                                        </p:tav>
                                        <p:tav tm="100000">
                                          <p:val>
                                            <p:strVal val="#ppt_w"/>
                                          </p:val>
                                        </p:tav>
                                      </p:tavLst>
                                    </p:anim>
                                    <p:anim calcmode="lin" valueType="num">
                                      <p:cBhvr>
                                        <p:cTn id="56" dur="500" fill="hold"/>
                                        <p:tgtEl>
                                          <p:spTgt spid="12298"/>
                                        </p:tgtEl>
                                        <p:attrNameLst>
                                          <p:attrName>ppt_h</p:attrName>
                                        </p:attrNameLst>
                                      </p:cBhvr>
                                      <p:tavLst>
                                        <p:tav tm="0">
                                          <p:val>
                                            <p:strVal val="4*#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animBg="1"/>
      <p:bldP spid="12294" grpId="0" animBg="1"/>
      <p:bldP spid="12295" grpId="0" animBg="1"/>
      <p:bldP spid="12296" grpId="0" animBg="1"/>
      <p:bldP spid="12298" grpId="0" animBg="1"/>
      <p:bldP spid="1229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3314" name="Rectangle 13313"/>
          <p:cNvSpPr/>
          <p:nvPr/>
        </p:nvSpPr>
        <p:spPr>
          <a:xfrm>
            <a:off x="685800" y="1143000"/>
            <a:ext cx="4495800" cy="1447800"/>
          </a:xfrm>
          <a:prstGeom prst="rect">
            <a:avLst/>
          </a:prstGeom>
          <a:solidFill>
            <a:schemeClr val="accent1"/>
          </a:solidFill>
          <a:ln w="9525" cap="flat" cmpd="sng">
            <a:solidFill>
              <a:schemeClr val="tx1"/>
            </a:solidFill>
            <a:prstDash val="solid"/>
            <a:miter/>
            <a:headEnd type="none" w="med" len="med"/>
            <a:tailEnd type="none" w="med" len="med"/>
          </a:ln>
        </p:spPr>
        <p:txBody>
          <a:bodyPr wrap="none" anchor="ctr" anchorCtr="0"/>
          <a:p>
            <a:pPr algn="ctr"/>
            <a:r>
              <a:rPr sz="5400"/>
              <a:t>38 - 19</a:t>
            </a:r>
            <a:endParaRPr sz="5400"/>
          </a:p>
        </p:txBody>
      </p:sp>
      <p:sp>
        <p:nvSpPr>
          <p:cNvPr id="13315" name="Rectangle 13314"/>
          <p:cNvSpPr/>
          <p:nvPr/>
        </p:nvSpPr>
        <p:spPr>
          <a:xfrm>
            <a:off x="457200" y="4648200"/>
            <a:ext cx="914400" cy="1066800"/>
          </a:xfrm>
          <a:prstGeom prst="rect">
            <a:avLst/>
          </a:prstGeom>
          <a:solidFill>
            <a:schemeClr val="accent1"/>
          </a:solidFill>
          <a:ln w="9525" cap="flat" cmpd="sng">
            <a:solidFill>
              <a:schemeClr val="tx1"/>
            </a:solidFill>
            <a:prstDash val="solid"/>
            <a:miter/>
            <a:headEnd type="none" w="med" len="med"/>
            <a:tailEnd type="none" w="med" len="med"/>
          </a:ln>
        </p:spPr>
        <p:txBody>
          <a:bodyPr wrap="none" anchor="ctr" anchorCtr="0"/>
          <a:p>
            <a:pPr algn="ctr"/>
            <a:r>
              <a:rPr sz="5400"/>
              <a:t>19</a:t>
            </a:r>
          </a:p>
        </p:txBody>
      </p:sp>
      <p:sp>
        <p:nvSpPr>
          <p:cNvPr id="13316" name="Curved Down Arrow 13315"/>
          <p:cNvSpPr/>
          <p:nvPr/>
        </p:nvSpPr>
        <p:spPr>
          <a:xfrm>
            <a:off x="2819400" y="3810000"/>
            <a:ext cx="3352800" cy="762000"/>
          </a:xfrm>
          <a:prstGeom prst="curvedDownArrow">
            <a:avLst>
              <a:gd name="adj1" fmla="val 88000"/>
              <a:gd name="adj2" fmla="val 176000"/>
              <a:gd name="adj3" fmla="val 23333"/>
            </a:avLst>
          </a:prstGeom>
          <a:solidFill>
            <a:schemeClr val="accent1"/>
          </a:solidFill>
          <a:ln w="9525" cap="flat" cmpd="sng">
            <a:solidFill>
              <a:schemeClr val="tx1"/>
            </a:solidFill>
            <a:prstDash val="solid"/>
            <a:miter/>
            <a:headEnd type="none" w="med" len="med"/>
            <a:tailEnd type="none" w="med" len="med"/>
          </a:ln>
        </p:spPr>
        <p:txBody>
          <a:bodyPr/>
          <a:p>
            <a:endParaRPr lang="en-US"/>
          </a:p>
        </p:txBody>
      </p:sp>
      <p:sp>
        <p:nvSpPr>
          <p:cNvPr id="13317" name="Curved Down Arrow 13316"/>
          <p:cNvSpPr/>
          <p:nvPr/>
        </p:nvSpPr>
        <p:spPr>
          <a:xfrm>
            <a:off x="6248400" y="3810000"/>
            <a:ext cx="1676400" cy="762000"/>
          </a:xfrm>
          <a:prstGeom prst="curvedDownArrow">
            <a:avLst>
              <a:gd name="adj1" fmla="val 52390"/>
              <a:gd name="adj2" fmla="val 88000"/>
              <a:gd name="adj3" fmla="val 23333"/>
            </a:avLst>
          </a:prstGeom>
          <a:solidFill>
            <a:schemeClr val="accent1"/>
          </a:solidFill>
          <a:ln w="9525" cap="flat" cmpd="sng">
            <a:solidFill>
              <a:schemeClr val="tx1"/>
            </a:solidFill>
            <a:prstDash val="solid"/>
            <a:miter/>
            <a:headEnd type="none" w="med" len="med"/>
            <a:tailEnd type="none" w="med" len="med"/>
          </a:ln>
        </p:spPr>
        <p:txBody>
          <a:bodyPr/>
          <a:p>
            <a:endParaRPr lang="en-US"/>
          </a:p>
        </p:txBody>
      </p:sp>
      <p:sp>
        <p:nvSpPr>
          <p:cNvPr id="13318" name="Rectangle 13317"/>
          <p:cNvSpPr/>
          <p:nvPr/>
        </p:nvSpPr>
        <p:spPr>
          <a:xfrm>
            <a:off x="2362200" y="4648200"/>
            <a:ext cx="1066800" cy="1066800"/>
          </a:xfrm>
          <a:prstGeom prst="rect">
            <a:avLst/>
          </a:prstGeom>
          <a:solidFill>
            <a:schemeClr val="accent1"/>
          </a:solidFill>
          <a:ln w="9525" cap="flat" cmpd="sng">
            <a:solidFill>
              <a:schemeClr val="tx1"/>
            </a:solidFill>
            <a:prstDash val="solid"/>
            <a:miter/>
            <a:headEnd type="none" w="med" len="med"/>
            <a:tailEnd type="none" w="med" len="med"/>
          </a:ln>
        </p:spPr>
        <p:txBody>
          <a:bodyPr wrap="none" anchor="ctr" anchorCtr="0"/>
          <a:p>
            <a:pPr algn="ctr"/>
            <a:r>
              <a:rPr sz="5400"/>
              <a:t>20</a:t>
            </a:r>
            <a:endParaRPr sz="5400"/>
          </a:p>
        </p:txBody>
      </p:sp>
      <p:sp>
        <p:nvSpPr>
          <p:cNvPr id="13319" name="Rectangle 13318"/>
          <p:cNvSpPr/>
          <p:nvPr/>
        </p:nvSpPr>
        <p:spPr>
          <a:xfrm>
            <a:off x="5334000" y="4648200"/>
            <a:ext cx="1066800" cy="1066800"/>
          </a:xfrm>
          <a:prstGeom prst="rect">
            <a:avLst/>
          </a:prstGeom>
          <a:solidFill>
            <a:schemeClr val="accent1"/>
          </a:solidFill>
          <a:ln w="9525" cap="flat" cmpd="sng">
            <a:solidFill>
              <a:schemeClr val="tx1"/>
            </a:solidFill>
            <a:prstDash val="solid"/>
            <a:miter/>
            <a:headEnd type="none" w="med" len="med"/>
            <a:tailEnd type="none" w="med" len="med"/>
          </a:ln>
        </p:spPr>
        <p:txBody>
          <a:bodyPr wrap="none" anchor="ctr" anchorCtr="0"/>
          <a:p>
            <a:pPr algn="ctr"/>
            <a:r>
              <a:rPr sz="5400"/>
              <a:t>30</a:t>
            </a:r>
            <a:endParaRPr sz="5400"/>
          </a:p>
        </p:txBody>
      </p:sp>
      <p:sp>
        <p:nvSpPr>
          <p:cNvPr id="13320" name="Rectangle 13319"/>
          <p:cNvSpPr/>
          <p:nvPr/>
        </p:nvSpPr>
        <p:spPr>
          <a:xfrm>
            <a:off x="6858000" y="4648200"/>
            <a:ext cx="990600" cy="1066800"/>
          </a:xfrm>
          <a:prstGeom prst="rect">
            <a:avLst/>
          </a:prstGeom>
          <a:solidFill>
            <a:schemeClr val="accent1"/>
          </a:solidFill>
          <a:ln w="9525" cap="flat" cmpd="sng">
            <a:solidFill>
              <a:schemeClr val="tx1"/>
            </a:solidFill>
            <a:prstDash val="solid"/>
            <a:miter/>
            <a:headEnd type="none" w="med" len="med"/>
            <a:tailEnd type="none" w="med" len="med"/>
          </a:ln>
        </p:spPr>
        <p:txBody>
          <a:bodyPr wrap="none" anchor="ctr" anchorCtr="0"/>
          <a:p>
            <a:pPr algn="ctr"/>
            <a:r>
              <a:rPr sz="5400"/>
              <a:t>8</a:t>
            </a:r>
          </a:p>
        </p:txBody>
      </p:sp>
      <p:sp>
        <p:nvSpPr>
          <p:cNvPr id="13321" name="Curved Down Arrow 13320"/>
          <p:cNvSpPr/>
          <p:nvPr/>
        </p:nvSpPr>
        <p:spPr>
          <a:xfrm>
            <a:off x="990600" y="3810000"/>
            <a:ext cx="1676400" cy="762000"/>
          </a:xfrm>
          <a:prstGeom prst="curvedDownArrow">
            <a:avLst>
              <a:gd name="adj1" fmla="val 52390"/>
              <a:gd name="adj2" fmla="val 88000"/>
              <a:gd name="adj3" fmla="val 23333"/>
            </a:avLst>
          </a:prstGeom>
          <a:solidFill>
            <a:schemeClr val="accent1"/>
          </a:solidFill>
          <a:ln w="9525" cap="flat" cmpd="sng">
            <a:solidFill>
              <a:schemeClr val="tx1"/>
            </a:solidFill>
            <a:prstDash val="solid"/>
            <a:miter/>
            <a:headEnd type="none" w="med" len="med"/>
            <a:tailEnd type="none" w="med" len="med"/>
          </a:ln>
        </p:spPr>
        <p:txBody>
          <a:bodyPr/>
          <a:p>
            <a:endParaRPr lang="en-US"/>
          </a:p>
        </p:txBody>
      </p:sp>
      <p:sp>
        <p:nvSpPr>
          <p:cNvPr id="13322" name="Rectangle 13321"/>
          <p:cNvSpPr/>
          <p:nvPr/>
        </p:nvSpPr>
        <p:spPr>
          <a:xfrm>
            <a:off x="6324600" y="1143000"/>
            <a:ext cx="1447800" cy="1447800"/>
          </a:xfrm>
          <a:prstGeom prst="rect">
            <a:avLst/>
          </a:prstGeom>
          <a:solidFill>
            <a:schemeClr val="accent1"/>
          </a:solidFill>
          <a:ln w="9525" cap="flat" cmpd="sng">
            <a:solidFill>
              <a:schemeClr val="tx1"/>
            </a:solidFill>
            <a:prstDash val="solid"/>
            <a:miter/>
            <a:headEnd type="none" w="med" len="med"/>
            <a:tailEnd type="none" w="med" len="med"/>
          </a:ln>
        </p:spPr>
        <p:txBody>
          <a:bodyPr wrap="none" anchor="ctr" anchorCtr="0"/>
          <a:p>
            <a:pPr algn="ctr"/>
            <a:r>
              <a:rPr sz="5400"/>
              <a:t>19</a:t>
            </a:r>
            <a:endParaRPr sz="5400"/>
          </a:p>
        </p:txBody>
      </p:sp>
      <p:sp>
        <p:nvSpPr>
          <p:cNvPr id="13323" name="Text Box 13322"/>
          <p:cNvSpPr txBox="1"/>
          <p:nvPr/>
        </p:nvSpPr>
        <p:spPr>
          <a:xfrm>
            <a:off x="5257800" y="1447800"/>
            <a:ext cx="914400" cy="914400"/>
          </a:xfrm>
          <a:prstGeom prst="rect">
            <a:avLst/>
          </a:prstGeom>
          <a:noFill/>
          <a:ln w="9525">
            <a:noFill/>
          </a:ln>
        </p:spPr>
        <p:txBody>
          <a:bodyPr>
            <a:spAutoFit/>
          </a:bodyPr>
          <a:p>
            <a:pPr>
              <a:spcBef>
                <a:spcPct val="50000"/>
              </a:spcBef>
            </a:pPr>
            <a:r>
              <a:rPr sz="540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32" fill="hold" grpId="0" nodeType="clickEffect">
                                  <p:stCondLst>
                                    <p:cond delay="0"/>
                                  </p:stCondLst>
                                  <p:childTnLst>
                                    <p:set>
                                      <p:cBhvr>
                                        <p:cTn id="6" dur="1" fill="hold">
                                          <p:stCondLst>
                                            <p:cond delay="0"/>
                                          </p:stCondLst>
                                        </p:cTn>
                                        <p:tgtEl>
                                          <p:spTgt spid="13315"/>
                                        </p:tgtEl>
                                        <p:attrNameLst>
                                          <p:attrName>style.visibility</p:attrName>
                                        </p:attrNameLst>
                                      </p:cBhvr>
                                      <p:to>
                                        <p:strVal val="visible"/>
                                      </p:to>
                                    </p:set>
                                    <p:anim calcmode="lin" valueType="num">
                                      <p:cBhvr>
                                        <p:cTn id="7" dur="500" fill="hold"/>
                                        <p:tgtEl>
                                          <p:spTgt spid="13315"/>
                                        </p:tgtEl>
                                        <p:attrNameLst>
                                          <p:attrName>ppt_w</p:attrName>
                                        </p:attrNameLst>
                                      </p:cBhvr>
                                      <p:tavLst>
                                        <p:tav tm="0">
                                          <p:val>
                                            <p:strVal val="4*#ppt_w"/>
                                          </p:val>
                                        </p:tav>
                                        <p:tav tm="100000">
                                          <p:val>
                                            <p:strVal val="#ppt_w"/>
                                          </p:val>
                                        </p:tav>
                                      </p:tavLst>
                                    </p:anim>
                                    <p:anim calcmode="lin" valueType="num">
                                      <p:cBhvr>
                                        <p:cTn id="8" dur="500" fill="hold"/>
                                        <p:tgtEl>
                                          <p:spTgt spid="13315"/>
                                        </p:tgtEl>
                                        <p:attrNameLst>
                                          <p:attrName>ppt_h</p:attrName>
                                        </p:attrNameLst>
                                      </p:cBhvr>
                                      <p:tavLst>
                                        <p:tav tm="0">
                                          <p:val>
                                            <p:strVal val="4*#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32" fill="hold" nodeType="clickEffect">
                                  <p:stCondLst>
                                    <p:cond delay="0"/>
                                  </p:stCondLst>
                                  <p:childTnLst>
                                    <p:set>
                                      <p:cBhvr>
                                        <p:cTn id="12" dur="1" fill="hold">
                                          <p:stCondLst>
                                            <p:cond delay="0"/>
                                          </p:stCondLst>
                                        </p:cTn>
                                        <p:tgtEl>
                                          <p:spTgt spid="13321"/>
                                        </p:tgtEl>
                                        <p:attrNameLst>
                                          <p:attrName>style.visibility</p:attrName>
                                        </p:attrNameLst>
                                      </p:cBhvr>
                                      <p:to>
                                        <p:strVal val="visible"/>
                                      </p:to>
                                    </p:set>
                                    <p:anim calcmode="lin" valueType="num">
                                      <p:cBhvr>
                                        <p:cTn id="13" dur="500" fill="hold"/>
                                        <p:tgtEl>
                                          <p:spTgt spid="13321"/>
                                        </p:tgtEl>
                                        <p:attrNameLst>
                                          <p:attrName>ppt_w</p:attrName>
                                        </p:attrNameLst>
                                      </p:cBhvr>
                                      <p:tavLst>
                                        <p:tav tm="0">
                                          <p:val>
                                            <p:strVal val="4*#ppt_w"/>
                                          </p:val>
                                        </p:tav>
                                        <p:tav tm="100000">
                                          <p:val>
                                            <p:strVal val="#ppt_w"/>
                                          </p:val>
                                        </p:tav>
                                      </p:tavLst>
                                    </p:anim>
                                    <p:anim calcmode="lin" valueType="num">
                                      <p:cBhvr>
                                        <p:cTn id="14" dur="500" fill="hold"/>
                                        <p:tgtEl>
                                          <p:spTgt spid="13321"/>
                                        </p:tgtEl>
                                        <p:attrNameLst>
                                          <p:attrName>ppt_h</p:attrName>
                                        </p:attrNameLst>
                                      </p:cBhvr>
                                      <p:tavLst>
                                        <p:tav tm="0">
                                          <p:val>
                                            <p:strVal val="4*#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32" fill="hold" grpId="0" nodeType="clickEffect">
                                  <p:stCondLst>
                                    <p:cond delay="0"/>
                                  </p:stCondLst>
                                  <p:childTnLst>
                                    <p:set>
                                      <p:cBhvr>
                                        <p:cTn id="18" dur="1" fill="hold">
                                          <p:stCondLst>
                                            <p:cond delay="0"/>
                                          </p:stCondLst>
                                        </p:cTn>
                                        <p:tgtEl>
                                          <p:spTgt spid="13318"/>
                                        </p:tgtEl>
                                        <p:attrNameLst>
                                          <p:attrName>style.visibility</p:attrName>
                                        </p:attrNameLst>
                                      </p:cBhvr>
                                      <p:to>
                                        <p:strVal val="visible"/>
                                      </p:to>
                                    </p:set>
                                    <p:anim calcmode="lin" valueType="num">
                                      <p:cBhvr>
                                        <p:cTn id="19" dur="500" fill="hold"/>
                                        <p:tgtEl>
                                          <p:spTgt spid="13318"/>
                                        </p:tgtEl>
                                        <p:attrNameLst>
                                          <p:attrName>ppt_w</p:attrName>
                                        </p:attrNameLst>
                                      </p:cBhvr>
                                      <p:tavLst>
                                        <p:tav tm="0">
                                          <p:val>
                                            <p:strVal val="4*#ppt_w"/>
                                          </p:val>
                                        </p:tav>
                                        <p:tav tm="100000">
                                          <p:val>
                                            <p:strVal val="#ppt_w"/>
                                          </p:val>
                                        </p:tav>
                                      </p:tavLst>
                                    </p:anim>
                                    <p:anim calcmode="lin" valueType="num">
                                      <p:cBhvr>
                                        <p:cTn id="20" dur="500" fill="hold"/>
                                        <p:tgtEl>
                                          <p:spTgt spid="13318"/>
                                        </p:tgtEl>
                                        <p:attrNameLst>
                                          <p:attrName>ppt_h</p:attrName>
                                        </p:attrNameLst>
                                      </p:cBhvr>
                                      <p:tavLst>
                                        <p:tav tm="0">
                                          <p:val>
                                            <p:strVal val="4*#ppt_h"/>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32" fill="hold" nodeType="clickEffect">
                                  <p:stCondLst>
                                    <p:cond delay="0"/>
                                  </p:stCondLst>
                                  <p:childTnLst>
                                    <p:set>
                                      <p:cBhvr>
                                        <p:cTn id="24" dur="1" fill="hold">
                                          <p:stCondLst>
                                            <p:cond delay="0"/>
                                          </p:stCondLst>
                                        </p:cTn>
                                        <p:tgtEl>
                                          <p:spTgt spid="13316"/>
                                        </p:tgtEl>
                                        <p:attrNameLst>
                                          <p:attrName>style.visibility</p:attrName>
                                        </p:attrNameLst>
                                      </p:cBhvr>
                                      <p:to>
                                        <p:strVal val="visible"/>
                                      </p:to>
                                    </p:set>
                                    <p:anim calcmode="lin" valueType="num">
                                      <p:cBhvr>
                                        <p:cTn id="25" dur="500" fill="hold"/>
                                        <p:tgtEl>
                                          <p:spTgt spid="13316"/>
                                        </p:tgtEl>
                                        <p:attrNameLst>
                                          <p:attrName>ppt_w</p:attrName>
                                        </p:attrNameLst>
                                      </p:cBhvr>
                                      <p:tavLst>
                                        <p:tav tm="0">
                                          <p:val>
                                            <p:strVal val="4*#ppt_w"/>
                                          </p:val>
                                        </p:tav>
                                        <p:tav tm="100000">
                                          <p:val>
                                            <p:strVal val="#ppt_w"/>
                                          </p:val>
                                        </p:tav>
                                      </p:tavLst>
                                    </p:anim>
                                    <p:anim calcmode="lin" valueType="num">
                                      <p:cBhvr>
                                        <p:cTn id="26" dur="500" fill="hold"/>
                                        <p:tgtEl>
                                          <p:spTgt spid="13316"/>
                                        </p:tgtEl>
                                        <p:attrNameLst>
                                          <p:attrName>ppt_h</p:attrName>
                                        </p:attrNameLst>
                                      </p:cBhvr>
                                      <p:tavLst>
                                        <p:tav tm="0">
                                          <p:val>
                                            <p:strVal val="4*#ppt_h"/>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23" presetClass="entr" presetSubtype="32" fill="hold" grpId="0" nodeType="clickEffect">
                                  <p:stCondLst>
                                    <p:cond delay="0"/>
                                  </p:stCondLst>
                                  <p:childTnLst>
                                    <p:set>
                                      <p:cBhvr>
                                        <p:cTn id="30" dur="1" fill="hold">
                                          <p:stCondLst>
                                            <p:cond delay="0"/>
                                          </p:stCondLst>
                                        </p:cTn>
                                        <p:tgtEl>
                                          <p:spTgt spid="13319"/>
                                        </p:tgtEl>
                                        <p:attrNameLst>
                                          <p:attrName>style.visibility</p:attrName>
                                        </p:attrNameLst>
                                      </p:cBhvr>
                                      <p:to>
                                        <p:strVal val="visible"/>
                                      </p:to>
                                    </p:set>
                                    <p:anim calcmode="lin" valueType="num">
                                      <p:cBhvr>
                                        <p:cTn id="31" dur="500" fill="hold"/>
                                        <p:tgtEl>
                                          <p:spTgt spid="13319"/>
                                        </p:tgtEl>
                                        <p:attrNameLst>
                                          <p:attrName>ppt_w</p:attrName>
                                        </p:attrNameLst>
                                      </p:cBhvr>
                                      <p:tavLst>
                                        <p:tav tm="0">
                                          <p:val>
                                            <p:strVal val="4*#ppt_w"/>
                                          </p:val>
                                        </p:tav>
                                        <p:tav tm="100000">
                                          <p:val>
                                            <p:strVal val="#ppt_w"/>
                                          </p:val>
                                        </p:tav>
                                      </p:tavLst>
                                    </p:anim>
                                    <p:anim calcmode="lin" valueType="num">
                                      <p:cBhvr>
                                        <p:cTn id="32" dur="500" fill="hold"/>
                                        <p:tgtEl>
                                          <p:spTgt spid="13319"/>
                                        </p:tgtEl>
                                        <p:attrNameLst>
                                          <p:attrName>ppt_h</p:attrName>
                                        </p:attrNameLst>
                                      </p:cBhvr>
                                      <p:tavLst>
                                        <p:tav tm="0">
                                          <p:val>
                                            <p:strVal val="4*#ppt_h"/>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23" presetClass="entr" presetSubtype="32" fill="hold" nodeType="clickEffect">
                                  <p:stCondLst>
                                    <p:cond delay="0"/>
                                  </p:stCondLst>
                                  <p:childTnLst>
                                    <p:set>
                                      <p:cBhvr>
                                        <p:cTn id="36" dur="1" fill="hold">
                                          <p:stCondLst>
                                            <p:cond delay="0"/>
                                          </p:stCondLst>
                                        </p:cTn>
                                        <p:tgtEl>
                                          <p:spTgt spid="13317"/>
                                        </p:tgtEl>
                                        <p:attrNameLst>
                                          <p:attrName>style.visibility</p:attrName>
                                        </p:attrNameLst>
                                      </p:cBhvr>
                                      <p:to>
                                        <p:strVal val="visible"/>
                                      </p:to>
                                    </p:set>
                                    <p:anim calcmode="lin" valueType="num">
                                      <p:cBhvr>
                                        <p:cTn id="37" dur="500" fill="hold"/>
                                        <p:tgtEl>
                                          <p:spTgt spid="13317"/>
                                        </p:tgtEl>
                                        <p:attrNameLst>
                                          <p:attrName>ppt_w</p:attrName>
                                        </p:attrNameLst>
                                      </p:cBhvr>
                                      <p:tavLst>
                                        <p:tav tm="0">
                                          <p:val>
                                            <p:strVal val="4*#ppt_w"/>
                                          </p:val>
                                        </p:tav>
                                        <p:tav tm="100000">
                                          <p:val>
                                            <p:strVal val="#ppt_w"/>
                                          </p:val>
                                        </p:tav>
                                      </p:tavLst>
                                    </p:anim>
                                    <p:anim calcmode="lin" valueType="num">
                                      <p:cBhvr>
                                        <p:cTn id="38" dur="500" fill="hold"/>
                                        <p:tgtEl>
                                          <p:spTgt spid="13317"/>
                                        </p:tgtEl>
                                        <p:attrNameLst>
                                          <p:attrName>ppt_h</p:attrName>
                                        </p:attrNameLst>
                                      </p:cBhvr>
                                      <p:tavLst>
                                        <p:tav tm="0">
                                          <p:val>
                                            <p:strVal val="4*#ppt_h"/>
                                          </p:val>
                                        </p:tav>
                                        <p:tav tm="100000">
                                          <p:val>
                                            <p:strVal val="#ppt_h"/>
                                          </p:val>
                                        </p:tav>
                                      </p:tavLst>
                                    </p:anim>
                                  </p:childTnLst>
                                </p:cTn>
                              </p:par>
                            </p:childTnLst>
                          </p:cTn>
                        </p:par>
                      </p:childTnLst>
                    </p:cTn>
                  </p:par>
                  <p:par>
                    <p:cTn id="39" fill="hold">
                      <p:stCondLst>
                        <p:cond delay="indefinite"/>
                      </p:stCondLst>
                      <p:childTnLst>
                        <p:par>
                          <p:cTn id="40" fill="hold">
                            <p:stCondLst>
                              <p:cond delay="0"/>
                            </p:stCondLst>
                            <p:childTnLst>
                              <p:par>
                                <p:cTn id="41" presetID="23" presetClass="entr" presetSubtype="32" fill="hold" grpId="0" nodeType="clickEffect">
                                  <p:stCondLst>
                                    <p:cond delay="0"/>
                                  </p:stCondLst>
                                  <p:childTnLst>
                                    <p:set>
                                      <p:cBhvr>
                                        <p:cTn id="42" dur="1" fill="hold">
                                          <p:stCondLst>
                                            <p:cond delay="0"/>
                                          </p:stCondLst>
                                        </p:cTn>
                                        <p:tgtEl>
                                          <p:spTgt spid="13320"/>
                                        </p:tgtEl>
                                        <p:attrNameLst>
                                          <p:attrName>style.visibility</p:attrName>
                                        </p:attrNameLst>
                                      </p:cBhvr>
                                      <p:to>
                                        <p:strVal val="visible"/>
                                      </p:to>
                                    </p:set>
                                    <p:anim calcmode="lin" valueType="num">
                                      <p:cBhvr>
                                        <p:cTn id="43" dur="500" fill="hold"/>
                                        <p:tgtEl>
                                          <p:spTgt spid="13320"/>
                                        </p:tgtEl>
                                        <p:attrNameLst>
                                          <p:attrName>ppt_w</p:attrName>
                                        </p:attrNameLst>
                                      </p:cBhvr>
                                      <p:tavLst>
                                        <p:tav tm="0">
                                          <p:val>
                                            <p:strVal val="4*#ppt_w"/>
                                          </p:val>
                                        </p:tav>
                                        <p:tav tm="100000">
                                          <p:val>
                                            <p:strVal val="#ppt_w"/>
                                          </p:val>
                                        </p:tav>
                                      </p:tavLst>
                                    </p:anim>
                                    <p:anim calcmode="lin" valueType="num">
                                      <p:cBhvr>
                                        <p:cTn id="44" dur="500" fill="hold"/>
                                        <p:tgtEl>
                                          <p:spTgt spid="13320"/>
                                        </p:tgtEl>
                                        <p:attrNameLst>
                                          <p:attrName>ppt_h</p:attrName>
                                        </p:attrNameLst>
                                      </p:cBhvr>
                                      <p:tavLst>
                                        <p:tav tm="0">
                                          <p:val>
                                            <p:strVal val="4*#ppt_h"/>
                                          </p:val>
                                        </p:tav>
                                        <p:tav tm="100000">
                                          <p:val>
                                            <p:strVal val="#ppt_h"/>
                                          </p:val>
                                        </p:tav>
                                      </p:tavLst>
                                    </p:anim>
                                  </p:childTnLst>
                                </p:cTn>
                              </p:par>
                            </p:childTnLst>
                          </p:cTn>
                        </p:par>
                      </p:childTnLst>
                    </p:cTn>
                  </p:par>
                  <p:par>
                    <p:cTn id="45" fill="hold">
                      <p:stCondLst>
                        <p:cond delay="indefinite"/>
                      </p:stCondLst>
                      <p:childTnLst>
                        <p:par>
                          <p:cTn id="46" fill="hold">
                            <p:stCondLst>
                              <p:cond delay="0"/>
                            </p:stCondLst>
                            <p:childTnLst>
                              <p:par>
                                <p:cTn id="47" presetID="23" presetClass="entr" presetSubtype="32" fill="hold" grpId="0" nodeType="clickEffect">
                                  <p:stCondLst>
                                    <p:cond delay="0"/>
                                  </p:stCondLst>
                                  <p:childTnLst>
                                    <p:set>
                                      <p:cBhvr>
                                        <p:cTn id="48" dur="1" fill="hold">
                                          <p:stCondLst>
                                            <p:cond delay="0"/>
                                          </p:stCondLst>
                                        </p:cTn>
                                        <p:tgtEl>
                                          <p:spTgt spid="13323"/>
                                        </p:tgtEl>
                                        <p:attrNameLst>
                                          <p:attrName>style.visibility</p:attrName>
                                        </p:attrNameLst>
                                      </p:cBhvr>
                                      <p:to>
                                        <p:strVal val="visible"/>
                                      </p:to>
                                    </p:set>
                                    <p:anim calcmode="lin" valueType="num">
                                      <p:cBhvr>
                                        <p:cTn id="49" dur="500" fill="hold"/>
                                        <p:tgtEl>
                                          <p:spTgt spid="13323"/>
                                        </p:tgtEl>
                                        <p:attrNameLst>
                                          <p:attrName>ppt_w</p:attrName>
                                        </p:attrNameLst>
                                      </p:cBhvr>
                                      <p:tavLst>
                                        <p:tav tm="0">
                                          <p:val>
                                            <p:strVal val="4*#ppt_w"/>
                                          </p:val>
                                        </p:tav>
                                        <p:tav tm="100000">
                                          <p:val>
                                            <p:strVal val="#ppt_w"/>
                                          </p:val>
                                        </p:tav>
                                      </p:tavLst>
                                    </p:anim>
                                    <p:anim calcmode="lin" valueType="num">
                                      <p:cBhvr>
                                        <p:cTn id="50" dur="500" fill="hold"/>
                                        <p:tgtEl>
                                          <p:spTgt spid="13323"/>
                                        </p:tgtEl>
                                        <p:attrNameLst>
                                          <p:attrName>ppt_h</p:attrName>
                                        </p:attrNameLst>
                                      </p:cBhvr>
                                      <p:tavLst>
                                        <p:tav tm="0">
                                          <p:val>
                                            <p:strVal val="4*#ppt_h"/>
                                          </p:val>
                                        </p:tav>
                                        <p:tav tm="100000">
                                          <p:val>
                                            <p:strVal val="#ppt_h"/>
                                          </p:val>
                                        </p:tav>
                                      </p:tavLst>
                                    </p:anim>
                                  </p:childTnLst>
                                </p:cTn>
                              </p:par>
                            </p:childTnLst>
                          </p:cTn>
                        </p:par>
                      </p:childTnLst>
                    </p:cTn>
                  </p:par>
                  <p:par>
                    <p:cTn id="51" fill="hold">
                      <p:stCondLst>
                        <p:cond delay="indefinite"/>
                      </p:stCondLst>
                      <p:childTnLst>
                        <p:par>
                          <p:cTn id="52" fill="hold">
                            <p:stCondLst>
                              <p:cond delay="0"/>
                            </p:stCondLst>
                            <p:childTnLst>
                              <p:par>
                                <p:cTn id="53" presetID="23" presetClass="entr" presetSubtype="32" fill="hold" grpId="0" nodeType="clickEffect">
                                  <p:stCondLst>
                                    <p:cond delay="0"/>
                                  </p:stCondLst>
                                  <p:childTnLst>
                                    <p:set>
                                      <p:cBhvr>
                                        <p:cTn id="54" dur="1" fill="hold">
                                          <p:stCondLst>
                                            <p:cond delay="0"/>
                                          </p:stCondLst>
                                        </p:cTn>
                                        <p:tgtEl>
                                          <p:spTgt spid="13322"/>
                                        </p:tgtEl>
                                        <p:attrNameLst>
                                          <p:attrName>style.visibility</p:attrName>
                                        </p:attrNameLst>
                                      </p:cBhvr>
                                      <p:to>
                                        <p:strVal val="visible"/>
                                      </p:to>
                                    </p:set>
                                    <p:anim calcmode="lin" valueType="num">
                                      <p:cBhvr>
                                        <p:cTn id="55" dur="500" fill="hold"/>
                                        <p:tgtEl>
                                          <p:spTgt spid="13322"/>
                                        </p:tgtEl>
                                        <p:attrNameLst>
                                          <p:attrName>ppt_w</p:attrName>
                                        </p:attrNameLst>
                                      </p:cBhvr>
                                      <p:tavLst>
                                        <p:tav tm="0">
                                          <p:val>
                                            <p:strVal val="4*#ppt_w"/>
                                          </p:val>
                                        </p:tav>
                                        <p:tav tm="100000">
                                          <p:val>
                                            <p:strVal val="#ppt_w"/>
                                          </p:val>
                                        </p:tav>
                                      </p:tavLst>
                                    </p:anim>
                                    <p:anim calcmode="lin" valueType="num">
                                      <p:cBhvr>
                                        <p:cTn id="56" dur="500" fill="hold"/>
                                        <p:tgtEl>
                                          <p:spTgt spid="13322"/>
                                        </p:tgtEl>
                                        <p:attrNameLst>
                                          <p:attrName>ppt_h</p:attrName>
                                        </p:attrNameLst>
                                      </p:cBhvr>
                                      <p:tavLst>
                                        <p:tav tm="0">
                                          <p:val>
                                            <p:strVal val="4*#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animBg="1"/>
      <p:bldP spid="13318" grpId="0" animBg="1"/>
      <p:bldP spid="13319" grpId="0" animBg="1"/>
      <p:bldP spid="13320" grpId="0" animBg="1"/>
      <p:bldP spid="13322" grpId="0" animBg="1"/>
      <p:bldP spid="1332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5362" name="Rectangle 15361"/>
          <p:cNvSpPr/>
          <p:nvPr/>
        </p:nvSpPr>
        <p:spPr>
          <a:xfrm>
            <a:off x="685800" y="1143000"/>
            <a:ext cx="4495800" cy="1447800"/>
          </a:xfrm>
          <a:prstGeom prst="rect">
            <a:avLst/>
          </a:prstGeom>
          <a:solidFill>
            <a:schemeClr val="accent1"/>
          </a:solidFill>
          <a:ln w="9525" cap="flat" cmpd="sng">
            <a:solidFill>
              <a:schemeClr val="tx1"/>
            </a:solidFill>
            <a:prstDash val="solid"/>
            <a:miter/>
            <a:headEnd type="none" w="med" len="med"/>
            <a:tailEnd type="none" w="med" len="med"/>
          </a:ln>
        </p:spPr>
        <p:txBody>
          <a:bodyPr wrap="none" anchor="ctr" anchorCtr="0"/>
          <a:p>
            <a:pPr algn="ctr"/>
            <a:r>
              <a:rPr sz="5400"/>
              <a:t>72 - 46</a:t>
            </a:r>
            <a:endParaRPr sz="5400"/>
          </a:p>
        </p:txBody>
      </p:sp>
      <p:sp>
        <p:nvSpPr>
          <p:cNvPr id="15363" name="Rectangle 15362"/>
          <p:cNvSpPr/>
          <p:nvPr/>
        </p:nvSpPr>
        <p:spPr>
          <a:xfrm>
            <a:off x="457200" y="4648200"/>
            <a:ext cx="914400" cy="1066800"/>
          </a:xfrm>
          <a:prstGeom prst="rect">
            <a:avLst/>
          </a:prstGeom>
          <a:solidFill>
            <a:schemeClr val="accent1"/>
          </a:solidFill>
          <a:ln w="9525" cap="flat" cmpd="sng">
            <a:solidFill>
              <a:schemeClr val="tx1"/>
            </a:solidFill>
            <a:prstDash val="solid"/>
            <a:miter/>
            <a:headEnd type="none" w="med" len="med"/>
            <a:tailEnd type="none" w="med" len="med"/>
          </a:ln>
        </p:spPr>
        <p:txBody>
          <a:bodyPr wrap="none" anchor="ctr" anchorCtr="0"/>
          <a:p>
            <a:pPr algn="ctr"/>
            <a:r>
              <a:rPr sz="5400"/>
              <a:t>46</a:t>
            </a:r>
          </a:p>
        </p:txBody>
      </p:sp>
      <p:sp>
        <p:nvSpPr>
          <p:cNvPr id="15364" name="Curved Down Arrow 15363"/>
          <p:cNvSpPr/>
          <p:nvPr/>
        </p:nvSpPr>
        <p:spPr>
          <a:xfrm>
            <a:off x="2819400" y="3810000"/>
            <a:ext cx="3352800" cy="762000"/>
          </a:xfrm>
          <a:prstGeom prst="curvedDownArrow">
            <a:avLst>
              <a:gd name="adj1" fmla="val 88000"/>
              <a:gd name="adj2" fmla="val 176000"/>
              <a:gd name="adj3" fmla="val 23333"/>
            </a:avLst>
          </a:prstGeom>
          <a:solidFill>
            <a:schemeClr val="accent1"/>
          </a:solidFill>
          <a:ln w="9525" cap="flat" cmpd="sng">
            <a:solidFill>
              <a:schemeClr val="tx1"/>
            </a:solidFill>
            <a:prstDash val="solid"/>
            <a:miter/>
            <a:headEnd type="none" w="med" len="med"/>
            <a:tailEnd type="none" w="med" len="med"/>
          </a:ln>
        </p:spPr>
        <p:txBody>
          <a:bodyPr/>
          <a:p>
            <a:endParaRPr lang="en-US"/>
          </a:p>
        </p:txBody>
      </p:sp>
      <p:sp>
        <p:nvSpPr>
          <p:cNvPr id="15365" name="Curved Down Arrow 15364"/>
          <p:cNvSpPr/>
          <p:nvPr/>
        </p:nvSpPr>
        <p:spPr>
          <a:xfrm>
            <a:off x="6248400" y="3810000"/>
            <a:ext cx="1676400" cy="762000"/>
          </a:xfrm>
          <a:prstGeom prst="curvedDownArrow">
            <a:avLst>
              <a:gd name="adj1" fmla="val 52390"/>
              <a:gd name="adj2" fmla="val 88000"/>
              <a:gd name="adj3" fmla="val 23333"/>
            </a:avLst>
          </a:prstGeom>
          <a:solidFill>
            <a:schemeClr val="accent1"/>
          </a:solidFill>
          <a:ln w="9525" cap="flat" cmpd="sng">
            <a:solidFill>
              <a:schemeClr val="tx1"/>
            </a:solidFill>
            <a:prstDash val="solid"/>
            <a:miter/>
            <a:headEnd type="none" w="med" len="med"/>
            <a:tailEnd type="none" w="med" len="med"/>
          </a:ln>
        </p:spPr>
        <p:txBody>
          <a:bodyPr/>
          <a:p>
            <a:endParaRPr lang="en-US"/>
          </a:p>
        </p:txBody>
      </p:sp>
      <p:sp>
        <p:nvSpPr>
          <p:cNvPr id="15366" name="Rectangle 15365"/>
          <p:cNvSpPr/>
          <p:nvPr/>
        </p:nvSpPr>
        <p:spPr>
          <a:xfrm>
            <a:off x="2362200" y="4648200"/>
            <a:ext cx="1066800" cy="1066800"/>
          </a:xfrm>
          <a:prstGeom prst="rect">
            <a:avLst/>
          </a:prstGeom>
          <a:solidFill>
            <a:schemeClr val="accent1"/>
          </a:solidFill>
          <a:ln w="9525" cap="flat" cmpd="sng">
            <a:solidFill>
              <a:schemeClr val="tx1"/>
            </a:solidFill>
            <a:prstDash val="solid"/>
            <a:miter/>
            <a:headEnd type="none" w="med" len="med"/>
            <a:tailEnd type="none" w="med" len="med"/>
          </a:ln>
        </p:spPr>
        <p:txBody>
          <a:bodyPr wrap="none" anchor="ctr" anchorCtr="0"/>
          <a:p>
            <a:pPr algn="ctr"/>
            <a:r>
              <a:rPr sz="5400"/>
              <a:t>50</a:t>
            </a:r>
            <a:endParaRPr sz="5400"/>
          </a:p>
        </p:txBody>
      </p:sp>
      <p:sp>
        <p:nvSpPr>
          <p:cNvPr id="15367" name="Rectangle 15366"/>
          <p:cNvSpPr/>
          <p:nvPr/>
        </p:nvSpPr>
        <p:spPr>
          <a:xfrm>
            <a:off x="5334000" y="4648200"/>
            <a:ext cx="1066800" cy="1066800"/>
          </a:xfrm>
          <a:prstGeom prst="rect">
            <a:avLst/>
          </a:prstGeom>
          <a:solidFill>
            <a:schemeClr val="accent1"/>
          </a:solidFill>
          <a:ln w="9525" cap="flat" cmpd="sng">
            <a:solidFill>
              <a:schemeClr val="tx1"/>
            </a:solidFill>
            <a:prstDash val="solid"/>
            <a:miter/>
            <a:headEnd type="none" w="med" len="med"/>
            <a:tailEnd type="none" w="med" len="med"/>
          </a:ln>
        </p:spPr>
        <p:txBody>
          <a:bodyPr wrap="none" anchor="ctr" anchorCtr="0"/>
          <a:p>
            <a:pPr algn="ctr"/>
            <a:r>
              <a:rPr sz="5400"/>
              <a:t>70</a:t>
            </a:r>
            <a:endParaRPr sz="5400"/>
          </a:p>
        </p:txBody>
      </p:sp>
      <p:sp>
        <p:nvSpPr>
          <p:cNvPr id="15368" name="Rectangle 15367"/>
          <p:cNvSpPr/>
          <p:nvPr/>
        </p:nvSpPr>
        <p:spPr>
          <a:xfrm>
            <a:off x="6858000" y="4648200"/>
            <a:ext cx="990600" cy="1066800"/>
          </a:xfrm>
          <a:prstGeom prst="rect">
            <a:avLst/>
          </a:prstGeom>
          <a:solidFill>
            <a:schemeClr val="accent1"/>
          </a:solidFill>
          <a:ln w="9525" cap="flat" cmpd="sng">
            <a:solidFill>
              <a:schemeClr val="tx1"/>
            </a:solidFill>
            <a:prstDash val="solid"/>
            <a:miter/>
            <a:headEnd type="none" w="med" len="med"/>
            <a:tailEnd type="none" w="med" len="med"/>
          </a:ln>
        </p:spPr>
        <p:txBody>
          <a:bodyPr wrap="none" anchor="ctr" anchorCtr="0"/>
          <a:p>
            <a:pPr algn="ctr"/>
            <a:r>
              <a:rPr sz="5400"/>
              <a:t>2</a:t>
            </a:r>
          </a:p>
        </p:txBody>
      </p:sp>
      <p:sp>
        <p:nvSpPr>
          <p:cNvPr id="15369" name="Curved Down Arrow 15368"/>
          <p:cNvSpPr/>
          <p:nvPr/>
        </p:nvSpPr>
        <p:spPr>
          <a:xfrm>
            <a:off x="990600" y="3810000"/>
            <a:ext cx="1676400" cy="762000"/>
          </a:xfrm>
          <a:prstGeom prst="curvedDownArrow">
            <a:avLst>
              <a:gd name="adj1" fmla="val 52390"/>
              <a:gd name="adj2" fmla="val 88000"/>
              <a:gd name="adj3" fmla="val 23333"/>
            </a:avLst>
          </a:prstGeom>
          <a:solidFill>
            <a:schemeClr val="accent1"/>
          </a:solidFill>
          <a:ln w="9525" cap="flat" cmpd="sng">
            <a:solidFill>
              <a:schemeClr val="tx1"/>
            </a:solidFill>
            <a:prstDash val="solid"/>
            <a:miter/>
            <a:headEnd type="none" w="med" len="med"/>
            <a:tailEnd type="none" w="med" len="med"/>
          </a:ln>
        </p:spPr>
        <p:txBody>
          <a:bodyPr/>
          <a:p>
            <a:endParaRPr lang="en-US"/>
          </a:p>
        </p:txBody>
      </p:sp>
      <p:sp>
        <p:nvSpPr>
          <p:cNvPr id="15370" name="Rectangle 15369"/>
          <p:cNvSpPr/>
          <p:nvPr/>
        </p:nvSpPr>
        <p:spPr>
          <a:xfrm>
            <a:off x="6324600" y="1143000"/>
            <a:ext cx="1447800" cy="1447800"/>
          </a:xfrm>
          <a:prstGeom prst="rect">
            <a:avLst/>
          </a:prstGeom>
          <a:solidFill>
            <a:schemeClr val="accent1"/>
          </a:solidFill>
          <a:ln w="9525" cap="flat" cmpd="sng">
            <a:solidFill>
              <a:schemeClr val="tx1"/>
            </a:solidFill>
            <a:prstDash val="solid"/>
            <a:miter/>
            <a:headEnd type="none" w="med" len="med"/>
            <a:tailEnd type="none" w="med" len="med"/>
          </a:ln>
        </p:spPr>
        <p:txBody>
          <a:bodyPr wrap="none" anchor="ctr" anchorCtr="0"/>
          <a:p>
            <a:pPr algn="ctr"/>
            <a:r>
              <a:rPr sz="5400"/>
              <a:t>26</a:t>
            </a:r>
            <a:endParaRPr sz="5400"/>
          </a:p>
        </p:txBody>
      </p:sp>
      <p:sp>
        <p:nvSpPr>
          <p:cNvPr id="15371" name="Text Box 15370"/>
          <p:cNvSpPr txBox="1"/>
          <p:nvPr/>
        </p:nvSpPr>
        <p:spPr>
          <a:xfrm>
            <a:off x="5257800" y="1447800"/>
            <a:ext cx="914400" cy="914400"/>
          </a:xfrm>
          <a:prstGeom prst="rect">
            <a:avLst/>
          </a:prstGeom>
          <a:noFill/>
          <a:ln w="9525">
            <a:noFill/>
          </a:ln>
        </p:spPr>
        <p:txBody>
          <a:bodyPr>
            <a:spAutoFit/>
          </a:bodyPr>
          <a:p>
            <a:pPr>
              <a:spcBef>
                <a:spcPct val="50000"/>
              </a:spcBef>
            </a:pPr>
            <a:r>
              <a:rPr sz="540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32" fill="hold" grpId="0" nodeType="clickEffect">
                                  <p:stCondLst>
                                    <p:cond delay="0"/>
                                  </p:stCondLst>
                                  <p:childTnLst>
                                    <p:set>
                                      <p:cBhvr>
                                        <p:cTn id="6" dur="1" fill="hold">
                                          <p:stCondLst>
                                            <p:cond delay="0"/>
                                          </p:stCondLst>
                                        </p:cTn>
                                        <p:tgtEl>
                                          <p:spTgt spid="15363"/>
                                        </p:tgtEl>
                                        <p:attrNameLst>
                                          <p:attrName>style.visibility</p:attrName>
                                        </p:attrNameLst>
                                      </p:cBhvr>
                                      <p:to>
                                        <p:strVal val="visible"/>
                                      </p:to>
                                    </p:set>
                                    <p:anim calcmode="lin" valueType="num">
                                      <p:cBhvr>
                                        <p:cTn id="7" dur="500" fill="hold"/>
                                        <p:tgtEl>
                                          <p:spTgt spid="15363"/>
                                        </p:tgtEl>
                                        <p:attrNameLst>
                                          <p:attrName>ppt_w</p:attrName>
                                        </p:attrNameLst>
                                      </p:cBhvr>
                                      <p:tavLst>
                                        <p:tav tm="0">
                                          <p:val>
                                            <p:strVal val="4*#ppt_w"/>
                                          </p:val>
                                        </p:tav>
                                        <p:tav tm="100000">
                                          <p:val>
                                            <p:strVal val="#ppt_w"/>
                                          </p:val>
                                        </p:tav>
                                      </p:tavLst>
                                    </p:anim>
                                    <p:anim calcmode="lin" valueType="num">
                                      <p:cBhvr>
                                        <p:cTn id="8" dur="500" fill="hold"/>
                                        <p:tgtEl>
                                          <p:spTgt spid="15363"/>
                                        </p:tgtEl>
                                        <p:attrNameLst>
                                          <p:attrName>ppt_h</p:attrName>
                                        </p:attrNameLst>
                                      </p:cBhvr>
                                      <p:tavLst>
                                        <p:tav tm="0">
                                          <p:val>
                                            <p:strVal val="4*#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32" fill="hold" nodeType="clickEffect">
                                  <p:stCondLst>
                                    <p:cond delay="0"/>
                                  </p:stCondLst>
                                  <p:childTnLst>
                                    <p:set>
                                      <p:cBhvr>
                                        <p:cTn id="12" dur="1" fill="hold">
                                          <p:stCondLst>
                                            <p:cond delay="0"/>
                                          </p:stCondLst>
                                        </p:cTn>
                                        <p:tgtEl>
                                          <p:spTgt spid="15369"/>
                                        </p:tgtEl>
                                        <p:attrNameLst>
                                          <p:attrName>style.visibility</p:attrName>
                                        </p:attrNameLst>
                                      </p:cBhvr>
                                      <p:to>
                                        <p:strVal val="visible"/>
                                      </p:to>
                                    </p:set>
                                    <p:anim calcmode="lin" valueType="num">
                                      <p:cBhvr>
                                        <p:cTn id="13" dur="500" fill="hold"/>
                                        <p:tgtEl>
                                          <p:spTgt spid="15369"/>
                                        </p:tgtEl>
                                        <p:attrNameLst>
                                          <p:attrName>ppt_w</p:attrName>
                                        </p:attrNameLst>
                                      </p:cBhvr>
                                      <p:tavLst>
                                        <p:tav tm="0">
                                          <p:val>
                                            <p:strVal val="4*#ppt_w"/>
                                          </p:val>
                                        </p:tav>
                                        <p:tav tm="100000">
                                          <p:val>
                                            <p:strVal val="#ppt_w"/>
                                          </p:val>
                                        </p:tav>
                                      </p:tavLst>
                                    </p:anim>
                                    <p:anim calcmode="lin" valueType="num">
                                      <p:cBhvr>
                                        <p:cTn id="14" dur="500" fill="hold"/>
                                        <p:tgtEl>
                                          <p:spTgt spid="15369"/>
                                        </p:tgtEl>
                                        <p:attrNameLst>
                                          <p:attrName>ppt_h</p:attrName>
                                        </p:attrNameLst>
                                      </p:cBhvr>
                                      <p:tavLst>
                                        <p:tav tm="0">
                                          <p:val>
                                            <p:strVal val="4*#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32" fill="hold" grpId="0" nodeType="clickEffect">
                                  <p:stCondLst>
                                    <p:cond delay="0"/>
                                  </p:stCondLst>
                                  <p:childTnLst>
                                    <p:set>
                                      <p:cBhvr>
                                        <p:cTn id="18" dur="1" fill="hold">
                                          <p:stCondLst>
                                            <p:cond delay="0"/>
                                          </p:stCondLst>
                                        </p:cTn>
                                        <p:tgtEl>
                                          <p:spTgt spid="15366"/>
                                        </p:tgtEl>
                                        <p:attrNameLst>
                                          <p:attrName>style.visibility</p:attrName>
                                        </p:attrNameLst>
                                      </p:cBhvr>
                                      <p:to>
                                        <p:strVal val="visible"/>
                                      </p:to>
                                    </p:set>
                                    <p:anim calcmode="lin" valueType="num">
                                      <p:cBhvr>
                                        <p:cTn id="19" dur="500" fill="hold"/>
                                        <p:tgtEl>
                                          <p:spTgt spid="15366"/>
                                        </p:tgtEl>
                                        <p:attrNameLst>
                                          <p:attrName>ppt_w</p:attrName>
                                        </p:attrNameLst>
                                      </p:cBhvr>
                                      <p:tavLst>
                                        <p:tav tm="0">
                                          <p:val>
                                            <p:strVal val="4*#ppt_w"/>
                                          </p:val>
                                        </p:tav>
                                        <p:tav tm="100000">
                                          <p:val>
                                            <p:strVal val="#ppt_w"/>
                                          </p:val>
                                        </p:tav>
                                      </p:tavLst>
                                    </p:anim>
                                    <p:anim calcmode="lin" valueType="num">
                                      <p:cBhvr>
                                        <p:cTn id="20" dur="500" fill="hold"/>
                                        <p:tgtEl>
                                          <p:spTgt spid="15366"/>
                                        </p:tgtEl>
                                        <p:attrNameLst>
                                          <p:attrName>ppt_h</p:attrName>
                                        </p:attrNameLst>
                                      </p:cBhvr>
                                      <p:tavLst>
                                        <p:tav tm="0">
                                          <p:val>
                                            <p:strVal val="4*#ppt_h"/>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32" fill="hold" nodeType="clickEffect">
                                  <p:stCondLst>
                                    <p:cond delay="0"/>
                                  </p:stCondLst>
                                  <p:childTnLst>
                                    <p:set>
                                      <p:cBhvr>
                                        <p:cTn id="24" dur="1" fill="hold">
                                          <p:stCondLst>
                                            <p:cond delay="0"/>
                                          </p:stCondLst>
                                        </p:cTn>
                                        <p:tgtEl>
                                          <p:spTgt spid="15364"/>
                                        </p:tgtEl>
                                        <p:attrNameLst>
                                          <p:attrName>style.visibility</p:attrName>
                                        </p:attrNameLst>
                                      </p:cBhvr>
                                      <p:to>
                                        <p:strVal val="visible"/>
                                      </p:to>
                                    </p:set>
                                    <p:anim calcmode="lin" valueType="num">
                                      <p:cBhvr>
                                        <p:cTn id="25" dur="500" fill="hold"/>
                                        <p:tgtEl>
                                          <p:spTgt spid="15364"/>
                                        </p:tgtEl>
                                        <p:attrNameLst>
                                          <p:attrName>ppt_w</p:attrName>
                                        </p:attrNameLst>
                                      </p:cBhvr>
                                      <p:tavLst>
                                        <p:tav tm="0">
                                          <p:val>
                                            <p:strVal val="4*#ppt_w"/>
                                          </p:val>
                                        </p:tav>
                                        <p:tav tm="100000">
                                          <p:val>
                                            <p:strVal val="#ppt_w"/>
                                          </p:val>
                                        </p:tav>
                                      </p:tavLst>
                                    </p:anim>
                                    <p:anim calcmode="lin" valueType="num">
                                      <p:cBhvr>
                                        <p:cTn id="26" dur="500" fill="hold"/>
                                        <p:tgtEl>
                                          <p:spTgt spid="15364"/>
                                        </p:tgtEl>
                                        <p:attrNameLst>
                                          <p:attrName>ppt_h</p:attrName>
                                        </p:attrNameLst>
                                      </p:cBhvr>
                                      <p:tavLst>
                                        <p:tav tm="0">
                                          <p:val>
                                            <p:strVal val="4*#ppt_h"/>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23" presetClass="entr" presetSubtype="32" fill="hold" grpId="0" nodeType="clickEffect">
                                  <p:stCondLst>
                                    <p:cond delay="0"/>
                                  </p:stCondLst>
                                  <p:childTnLst>
                                    <p:set>
                                      <p:cBhvr>
                                        <p:cTn id="30" dur="1" fill="hold">
                                          <p:stCondLst>
                                            <p:cond delay="0"/>
                                          </p:stCondLst>
                                        </p:cTn>
                                        <p:tgtEl>
                                          <p:spTgt spid="15367"/>
                                        </p:tgtEl>
                                        <p:attrNameLst>
                                          <p:attrName>style.visibility</p:attrName>
                                        </p:attrNameLst>
                                      </p:cBhvr>
                                      <p:to>
                                        <p:strVal val="visible"/>
                                      </p:to>
                                    </p:set>
                                    <p:anim calcmode="lin" valueType="num">
                                      <p:cBhvr>
                                        <p:cTn id="31" dur="500" fill="hold"/>
                                        <p:tgtEl>
                                          <p:spTgt spid="15367"/>
                                        </p:tgtEl>
                                        <p:attrNameLst>
                                          <p:attrName>ppt_w</p:attrName>
                                        </p:attrNameLst>
                                      </p:cBhvr>
                                      <p:tavLst>
                                        <p:tav tm="0">
                                          <p:val>
                                            <p:strVal val="4*#ppt_w"/>
                                          </p:val>
                                        </p:tav>
                                        <p:tav tm="100000">
                                          <p:val>
                                            <p:strVal val="#ppt_w"/>
                                          </p:val>
                                        </p:tav>
                                      </p:tavLst>
                                    </p:anim>
                                    <p:anim calcmode="lin" valueType="num">
                                      <p:cBhvr>
                                        <p:cTn id="32" dur="500" fill="hold"/>
                                        <p:tgtEl>
                                          <p:spTgt spid="15367"/>
                                        </p:tgtEl>
                                        <p:attrNameLst>
                                          <p:attrName>ppt_h</p:attrName>
                                        </p:attrNameLst>
                                      </p:cBhvr>
                                      <p:tavLst>
                                        <p:tav tm="0">
                                          <p:val>
                                            <p:strVal val="4*#ppt_h"/>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23" presetClass="entr" presetSubtype="32" fill="hold" nodeType="clickEffect">
                                  <p:stCondLst>
                                    <p:cond delay="0"/>
                                  </p:stCondLst>
                                  <p:childTnLst>
                                    <p:set>
                                      <p:cBhvr>
                                        <p:cTn id="36" dur="1" fill="hold">
                                          <p:stCondLst>
                                            <p:cond delay="0"/>
                                          </p:stCondLst>
                                        </p:cTn>
                                        <p:tgtEl>
                                          <p:spTgt spid="15365"/>
                                        </p:tgtEl>
                                        <p:attrNameLst>
                                          <p:attrName>style.visibility</p:attrName>
                                        </p:attrNameLst>
                                      </p:cBhvr>
                                      <p:to>
                                        <p:strVal val="visible"/>
                                      </p:to>
                                    </p:set>
                                    <p:anim calcmode="lin" valueType="num">
                                      <p:cBhvr>
                                        <p:cTn id="37" dur="500" fill="hold"/>
                                        <p:tgtEl>
                                          <p:spTgt spid="15365"/>
                                        </p:tgtEl>
                                        <p:attrNameLst>
                                          <p:attrName>ppt_w</p:attrName>
                                        </p:attrNameLst>
                                      </p:cBhvr>
                                      <p:tavLst>
                                        <p:tav tm="0">
                                          <p:val>
                                            <p:strVal val="4*#ppt_w"/>
                                          </p:val>
                                        </p:tav>
                                        <p:tav tm="100000">
                                          <p:val>
                                            <p:strVal val="#ppt_w"/>
                                          </p:val>
                                        </p:tav>
                                      </p:tavLst>
                                    </p:anim>
                                    <p:anim calcmode="lin" valueType="num">
                                      <p:cBhvr>
                                        <p:cTn id="38" dur="500" fill="hold"/>
                                        <p:tgtEl>
                                          <p:spTgt spid="15365"/>
                                        </p:tgtEl>
                                        <p:attrNameLst>
                                          <p:attrName>ppt_h</p:attrName>
                                        </p:attrNameLst>
                                      </p:cBhvr>
                                      <p:tavLst>
                                        <p:tav tm="0">
                                          <p:val>
                                            <p:strVal val="4*#ppt_h"/>
                                          </p:val>
                                        </p:tav>
                                        <p:tav tm="100000">
                                          <p:val>
                                            <p:strVal val="#ppt_h"/>
                                          </p:val>
                                        </p:tav>
                                      </p:tavLst>
                                    </p:anim>
                                  </p:childTnLst>
                                </p:cTn>
                              </p:par>
                            </p:childTnLst>
                          </p:cTn>
                        </p:par>
                      </p:childTnLst>
                    </p:cTn>
                  </p:par>
                  <p:par>
                    <p:cTn id="39" fill="hold">
                      <p:stCondLst>
                        <p:cond delay="indefinite"/>
                      </p:stCondLst>
                      <p:childTnLst>
                        <p:par>
                          <p:cTn id="40" fill="hold">
                            <p:stCondLst>
                              <p:cond delay="0"/>
                            </p:stCondLst>
                            <p:childTnLst>
                              <p:par>
                                <p:cTn id="41" presetID="23" presetClass="entr" presetSubtype="32" fill="hold" grpId="0" nodeType="clickEffect">
                                  <p:stCondLst>
                                    <p:cond delay="0"/>
                                  </p:stCondLst>
                                  <p:childTnLst>
                                    <p:set>
                                      <p:cBhvr>
                                        <p:cTn id="42" dur="1" fill="hold">
                                          <p:stCondLst>
                                            <p:cond delay="0"/>
                                          </p:stCondLst>
                                        </p:cTn>
                                        <p:tgtEl>
                                          <p:spTgt spid="15368"/>
                                        </p:tgtEl>
                                        <p:attrNameLst>
                                          <p:attrName>style.visibility</p:attrName>
                                        </p:attrNameLst>
                                      </p:cBhvr>
                                      <p:to>
                                        <p:strVal val="visible"/>
                                      </p:to>
                                    </p:set>
                                    <p:anim calcmode="lin" valueType="num">
                                      <p:cBhvr>
                                        <p:cTn id="43" dur="500" fill="hold"/>
                                        <p:tgtEl>
                                          <p:spTgt spid="15368"/>
                                        </p:tgtEl>
                                        <p:attrNameLst>
                                          <p:attrName>ppt_w</p:attrName>
                                        </p:attrNameLst>
                                      </p:cBhvr>
                                      <p:tavLst>
                                        <p:tav tm="0">
                                          <p:val>
                                            <p:strVal val="4*#ppt_w"/>
                                          </p:val>
                                        </p:tav>
                                        <p:tav tm="100000">
                                          <p:val>
                                            <p:strVal val="#ppt_w"/>
                                          </p:val>
                                        </p:tav>
                                      </p:tavLst>
                                    </p:anim>
                                    <p:anim calcmode="lin" valueType="num">
                                      <p:cBhvr>
                                        <p:cTn id="44" dur="500" fill="hold"/>
                                        <p:tgtEl>
                                          <p:spTgt spid="15368"/>
                                        </p:tgtEl>
                                        <p:attrNameLst>
                                          <p:attrName>ppt_h</p:attrName>
                                        </p:attrNameLst>
                                      </p:cBhvr>
                                      <p:tavLst>
                                        <p:tav tm="0">
                                          <p:val>
                                            <p:strVal val="4*#ppt_h"/>
                                          </p:val>
                                        </p:tav>
                                        <p:tav tm="100000">
                                          <p:val>
                                            <p:strVal val="#ppt_h"/>
                                          </p:val>
                                        </p:tav>
                                      </p:tavLst>
                                    </p:anim>
                                  </p:childTnLst>
                                </p:cTn>
                              </p:par>
                            </p:childTnLst>
                          </p:cTn>
                        </p:par>
                      </p:childTnLst>
                    </p:cTn>
                  </p:par>
                  <p:par>
                    <p:cTn id="45" fill="hold">
                      <p:stCondLst>
                        <p:cond delay="indefinite"/>
                      </p:stCondLst>
                      <p:childTnLst>
                        <p:par>
                          <p:cTn id="46" fill="hold">
                            <p:stCondLst>
                              <p:cond delay="0"/>
                            </p:stCondLst>
                            <p:childTnLst>
                              <p:par>
                                <p:cTn id="47" presetID="23" presetClass="entr" presetSubtype="32" fill="hold" grpId="0" nodeType="clickEffect">
                                  <p:stCondLst>
                                    <p:cond delay="0"/>
                                  </p:stCondLst>
                                  <p:childTnLst>
                                    <p:set>
                                      <p:cBhvr>
                                        <p:cTn id="48" dur="1" fill="hold">
                                          <p:stCondLst>
                                            <p:cond delay="0"/>
                                          </p:stCondLst>
                                        </p:cTn>
                                        <p:tgtEl>
                                          <p:spTgt spid="15371"/>
                                        </p:tgtEl>
                                        <p:attrNameLst>
                                          <p:attrName>style.visibility</p:attrName>
                                        </p:attrNameLst>
                                      </p:cBhvr>
                                      <p:to>
                                        <p:strVal val="visible"/>
                                      </p:to>
                                    </p:set>
                                    <p:anim calcmode="lin" valueType="num">
                                      <p:cBhvr>
                                        <p:cTn id="49" dur="500" fill="hold"/>
                                        <p:tgtEl>
                                          <p:spTgt spid="15371"/>
                                        </p:tgtEl>
                                        <p:attrNameLst>
                                          <p:attrName>ppt_w</p:attrName>
                                        </p:attrNameLst>
                                      </p:cBhvr>
                                      <p:tavLst>
                                        <p:tav tm="0">
                                          <p:val>
                                            <p:strVal val="4*#ppt_w"/>
                                          </p:val>
                                        </p:tav>
                                        <p:tav tm="100000">
                                          <p:val>
                                            <p:strVal val="#ppt_w"/>
                                          </p:val>
                                        </p:tav>
                                      </p:tavLst>
                                    </p:anim>
                                    <p:anim calcmode="lin" valueType="num">
                                      <p:cBhvr>
                                        <p:cTn id="50" dur="500" fill="hold"/>
                                        <p:tgtEl>
                                          <p:spTgt spid="15371"/>
                                        </p:tgtEl>
                                        <p:attrNameLst>
                                          <p:attrName>ppt_h</p:attrName>
                                        </p:attrNameLst>
                                      </p:cBhvr>
                                      <p:tavLst>
                                        <p:tav tm="0">
                                          <p:val>
                                            <p:strVal val="4*#ppt_h"/>
                                          </p:val>
                                        </p:tav>
                                        <p:tav tm="100000">
                                          <p:val>
                                            <p:strVal val="#ppt_h"/>
                                          </p:val>
                                        </p:tav>
                                      </p:tavLst>
                                    </p:anim>
                                  </p:childTnLst>
                                </p:cTn>
                              </p:par>
                            </p:childTnLst>
                          </p:cTn>
                        </p:par>
                      </p:childTnLst>
                    </p:cTn>
                  </p:par>
                  <p:par>
                    <p:cTn id="51" fill="hold">
                      <p:stCondLst>
                        <p:cond delay="indefinite"/>
                      </p:stCondLst>
                      <p:childTnLst>
                        <p:par>
                          <p:cTn id="52" fill="hold">
                            <p:stCondLst>
                              <p:cond delay="0"/>
                            </p:stCondLst>
                            <p:childTnLst>
                              <p:par>
                                <p:cTn id="53" presetID="23" presetClass="entr" presetSubtype="32" fill="hold" grpId="0" nodeType="clickEffect">
                                  <p:stCondLst>
                                    <p:cond delay="0"/>
                                  </p:stCondLst>
                                  <p:childTnLst>
                                    <p:set>
                                      <p:cBhvr>
                                        <p:cTn id="54" dur="1" fill="hold">
                                          <p:stCondLst>
                                            <p:cond delay="0"/>
                                          </p:stCondLst>
                                        </p:cTn>
                                        <p:tgtEl>
                                          <p:spTgt spid="15370"/>
                                        </p:tgtEl>
                                        <p:attrNameLst>
                                          <p:attrName>style.visibility</p:attrName>
                                        </p:attrNameLst>
                                      </p:cBhvr>
                                      <p:to>
                                        <p:strVal val="visible"/>
                                      </p:to>
                                    </p:set>
                                    <p:anim calcmode="lin" valueType="num">
                                      <p:cBhvr>
                                        <p:cTn id="55" dur="500" fill="hold"/>
                                        <p:tgtEl>
                                          <p:spTgt spid="15370"/>
                                        </p:tgtEl>
                                        <p:attrNameLst>
                                          <p:attrName>ppt_w</p:attrName>
                                        </p:attrNameLst>
                                      </p:cBhvr>
                                      <p:tavLst>
                                        <p:tav tm="0">
                                          <p:val>
                                            <p:strVal val="4*#ppt_w"/>
                                          </p:val>
                                        </p:tav>
                                        <p:tav tm="100000">
                                          <p:val>
                                            <p:strVal val="#ppt_w"/>
                                          </p:val>
                                        </p:tav>
                                      </p:tavLst>
                                    </p:anim>
                                    <p:anim calcmode="lin" valueType="num">
                                      <p:cBhvr>
                                        <p:cTn id="56" dur="500" fill="hold"/>
                                        <p:tgtEl>
                                          <p:spTgt spid="15370"/>
                                        </p:tgtEl>
                                        <p:attrNameLst>
                                          <p:attrName>ppt_h</p:attrName>
                                        </p:attrNameLst>
                                      </p:cBhvr>
                                      <p:tavLst>
                                        <p:tav tm="0">
                                          <p:val>
                                            <p:strVal val="4*#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3" grpId="0" animBg="1"/>
      <p:bldP spid="15366" grpId="0" animBg="1"/>
      <p:bldP spid="15367" grpId="0" animBg="1"/>
      <p:bldP spid="15368" grpId="0" animBg="1"/>
      <p:bldP spid="15370" grpId="0" animBg="1"/>
      <p:bldP spid="15371" grpId="0"/>
    </p:bldLst>
  </p:timing>
</p:sld>
</file>

<file path=ppt/theme/theme1.xml><?xml version="1.0" encoding="utf-8"?>
<a:theme xmlns:a="http://schemas.openxmlformats.org/drawingml/2006/main" name="Fireball">
  <a:themeElements>
    <a:clrScheme name="">
      <a:dk1>
        <a:srgbClr val="FFFFCC"/>
      </a:dk1>
      <a:lt1>
        <a:srgbClr val="000000"/>
      </a:lt1>
      <a:dk2>
        <a:srgbClr val="FFCC66"/>
      </a:dk2>
      <a:lt2>
        <a:srgbClr val="5F5F5F"/>
      </a:lt2>
      <a:accent1>
        <a:srgbClr val="FF9933"/>
      </a:accent1>
      <a:accent2>
        <a:srgbClr val="CC0066"/>
      </a:accent2>
      <a:accent3>
        <a:srgbClr val="AAAAAA"/>
      </a:accent3>
      <a:accent4>
        <a:srgbClr val="DCDCAF"/>
      </a:accent4>
      <a:accent5>
        <a:srgbClr val="FFCAAD"/>
      </a:accent5>
      <a:accent6>
        <a:srgbClr val="B7005B"/>
      </a:accent6>
      <a:hlink>
        <a:srgbClr val="CC00CC"/>
      </a:hlink>
      <a:folHlink>
        <a:srgbClr val="990099"/>
      </a:folHlink>
    </a:clrScheme>
    <a:fontScheme name="">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
        <a:dk1>
          <a:srgbClr val="FFFFCC"/>
        </a:dk1>
        <a:lt1>
          <a:srgbClr val="000000"/>
        </a:lt1>
        <a:dk2>
          <a:srgbClr val="FFCC66"/>
        </a:dk2>
        <a:lt2>
          <a:srgbClr val="5F5F5F"/>
        </a:lt2>
        <a:accent1>
          <a:srgbClr val="FF9933"/>
        </a:accent1>
        <a:accent2>
          <a:srgbClr val="CC0066"/>
        </a:accent2>
        <a:accent3>
          <a:srgbClr val="AAAAAA"/>
        </a:accent3>
        <a:accent4>
          <a:srgbClr val="DCDCAF"/>
        </a:accent4>
        <a:accent5>
          <a:srgbClr val="FFCAAD"/>
        </a:accent5>
        <a:accent6>
          <a:srgbClr val="B7005B"/>
        </a:accent6>
        <a:hlink>
          <a:srgbClr val="CC00CC"/>
        </a:hlink>
        <a:folHlink>
          <a:srgbClr val="990099"/>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FF9900"/>
        </a:dk2>
        <a:lt2>
          <a:srgbClr val="5F5F5F"/>
        </a:lt2>
        <a:accent1>
          <a:srgbClr val="FF9933"/>
        </a:accent1>
        <a:accent2>
          <a:srgbClr val="CC0066"/>
        </a:accent2>
        <a:accent3>
          <a:srgbClr val="FFFFFF"/>
        </a:accent3>
        <a:accent4>
          <a:srgbClr val="000000"/>
        </a:accent4>
        <a:accent5>
          <a:srgbClr val="FFCAAD"/>
        </a:accent5>
        <a:accent6>
          <a:srgbClr val="B7005B"/>
        </a:accent6>
        <a:hlink>
          <a:srgbClr val="CC00CC"/>
        </a:hlink>
        <a:folHlink>
          <a:srgbClr val="990099"/>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1E1E1"/>
        </a:accent5>
        <a:accent6>
          <a:srgbClr val="787878"/>
        </a:accent6>
        <a:hlink>
          <a:srgbClr val="4D4D4D"/>
        </a:hlink>
        <a:folHlink>
          <a:srgbClr val="EAEAEA"/>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Designs\ANGLES.POT</Template>
  <TotalTime>0</TotalTime>
  <Words>680</Words>
  <Application>WPS Presentation</Application>
  <PresentationFormat>On-screen Show</PresentationFormat>
  <Paragraphs>143</Paragraphs>
  <Slides>13</Slides>
  <Notes>0</Notes>
  <HiddenSlides>0</HiddenSlides>
  <MMClips>2</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13</vt:i4>
      </vt:variant>
    </vt:vector>
  </HeadingPairs>
  <TitlesOfParts>
    <vt:vector size="22" baseType="lpstr">
      <vt:lpstr>Arial</vt:lpstr>
      <vt:lpstr>SimSun</vt:lpstr>
      <vt:lpstr>Wingdings</vt:lpstr>
      <vt:lpstr>Times New Roman</vt:lpstr>
      <vt:lpstr>微软雅黑</vt:lpstr>
      <vt:lpstr>Monospace</vt:lpstr>
      <vt:lpstr>Arial Unicode MS</vt:lpstr>
      <vt:lpstr>Calibri</vt:lpstr>
      <vt:lpstr>Fireball</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Packard Bell NEC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Liz Philip</dc:creator>
  <cp:lastModifiedBy>mathssite.com</cp:lastModifiedBy>
  <cp:revision>6</cp:revision>
  <dcterms:created xsi:type="dcterms:W3CDTF">2019-04-11T05:18:58Z</dcterms:created>
  <dcterms:modified xsi:type="dcterms:W3CDTF">2019-04-11T05:18:58Z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1033-11.1.0.8372</vt:lpwstr>
  </property>
</Properties>
</file>